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JPG" ContentType="image/.jp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tags/tag2569.xml" ContentType="application/vnd.openxmlformats-officedocument.presentationml.tags+xml"/>
  <Override PartName="/ppt/tags/tag257.xml" ContentType="application/vnd.openxmlformats-officedocument.presentationml.tags+xml"/>
  <Override PartName="/ppt/tags/tag2570.xml" ContentType="application/vnd.openxmlformats-officedocument.presentationml.tags+xml"/>
  <Override PartName="/ppt/tags/tag2571.xml" ContentType="application/vnd.openxmlformats-officedocument.presentationml.tags+xml"/>
  <Override PartName="/ppt/tags/tag2572.xml" ContentType="application/vnd.openxmlformats-officedocument.presentationml.tags+xml"/>
  <Override PartName="/ppt/tags/tag2573.xml" ContentType="application/vnd.openxmlformats-officedocument.presentationml.tags+xml"/>
  <Override PartName="/ppt/tags/tag2574.xml" ContentType="application/vnd.openxmlformats-officedocument.presentationml.tags+xml"/>
  <Override PartName="/ppt/tags/tag2575.xml" ContentType="application/vnd.openxmlformats-officedocument.presentationml.tags+xml"/>
  <Override PartName="/ppt/tags/tag2576.xml" ContentType="application/vnd.openxmlformats-officedocument.presentationml.tags+xml"/>
  <Override PartName="/ppt/tags/tag2577.xml" ContentType="application/vnd.openxmlformats-officedocument.presentationml.tags+xml"/>
  <Override PartName="/ppt/tags/tag2578.xml" ContentType="application/vnd.openxmlformats-officedocument.presentationml.tags+xml"/>
  <Override PartName="/ppt/tags/tag2579.xml" ContentType="application/vnd.openxmlformats-officedocument.presentationml.tags+xml"/>
  <Override PartName="/ppt/tags/tag258.xml" ContentType="application/vnd.openxmlformats-officedocument.presentationml.tags+xml"/>
  <Override PartName="/ppt/tags/tag2580.xml" ContentType="application/vnd.openxmlformats-officedocument.presentationml.tags+xml"/>
  <Override PartName="/ppt/tags/tag2581.xml" ContentType="application/vnd.openxmlformats-officedocument.presentationml.tags+xml"/>
  <Override PartName="/ppt/tags/tag2582.xml" ContentType="application/vnd.openxmlformats-officedocument.presentationml.tags+xml"/>
  <Override PartName="/ppt/tags/tag2583.xml" ContentType="application/vnd.openxmlformats-officedocument.presentationml.tags+xml"/>
  <Override PartName="/ppt/tags/tag2584.xml" ContentType="application/vnd.openxmlformats-officedocument.presentationml.tags+xml"/>
  <Override PartName="/ppt/tags/tag2585.xml" ContentType="application/vnd.openxmlformats-officedocument.presentationml.tags+xml"/>
  <Override PartName="/ppt/tags/tag2586.xml" ContentType="application/vnd.openxmlformats-officedocument.presentationml.tags+xml"/>
  <Override PartName="/ppt/tags/tag2587.xml" ContentType="application/vnd.openxmlformats-officedocument.presentationml.tags+xml"/>
  <Override PartName="/ppt/tags/tag2588.xml" ContentType="application/vnd.openxmlformats-officedocument.presentationml.tags+xml"/>
  <Override PartName="/ppt/tags/tag2589.xml" ContentType="application/vnd.openxmlformats-officedocument.presentationml.tags+xml"/>
  <Override PartName="/ppt/tags/tag259.xml" ContentType="application/vnd.openxmlformats-officedocument.presentationml.tags+xml"/>
  <Override PartName="/ppt/tags/tag2590.xml" ContentType="application/vnd.openxmlformats-officedocument.presentationml.tags+xml"/>
  <Override PartName="/ppt/tags/tag2591.xml" ContentType="application/vnd.openxmlformats-officedocument.presentationml.tags+xml"/>
  <Override PartName="/ppt/tags/tag2592.xml" ContentType="application/vnd.openxmlformats-officedocument.presentationml.tags+xml"/>
  <Override PartName="/ppt/tags/tag2593.xml" ContentType="application/vnd.openxmlformats-officedocument.presentationml.tags+xml"/>
  <Override PartName="/ppt/tags/tag2594.xml" ContentType="application/vnd.openxmlformats-officedocument.presentationml.tags+xml"/>
  <Override PartName="/ppt/tags/tag2595.xml" ContentType="application/vnd.openxmlformats-officedocument.presentationml.tags+xml"/>
  <Override PartName="/ppt/tags/tag2596.xml" ContentType="application/vnd.openxmlformats-officedocument.presentationml.tags+xml"/>
  <Override PartName="/ppt/tags/tag2597.xml" ContentType="application/vnd.openxmlformats-officedocument.presentationml.tags+xml"/>
  <Override PartName="/ppt/tags/tag2598.xml" ContentType="application/vnd.openxmlformats-officedocument.presentationml.tags+xml"/>
  <Override PartName="/ppt/tags/tag259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00.xml" ContentType="application/vnd.openxmlformats-officedocument.presentationml.tags+xml"/>
  <Override PartName="/ppt/tags/tag2601.xml" ContentType="application/vnd.openxmlformats-officedocument.presentationml.tags+xml"/>
  <Override PartName="/ppt/tags/tag2602.xml" ContentType="application/vnd.openxmlformats-officedocument.presentationml.tags+xml"/>
  <Override PartName="/ppt/tags/tag2603.xml" ContentType="application/vnd.openxmlformats-officedocument.presentationml.tags+xml"/>
  <Override PartName="/ppt/tags/tag2604.xml" ContentType="application/vnd.openxmlformats-officedocument.presentationml.tags+xml"/>
  <Override PartName="/ppt/tags/tag2605.xml" ContentType="application/vnd.openxmlformats-officedocument.presentationml.tags+xml"/>
  <Override PartName="/ppt/tags/tag2606.xml" ContentType="application/vnd.openxmlformats-officedocument.presentationml.tags+xml"/>
  <Override PartName="/ppt/tags/tag2607.xml" ContentType="application/vnd.openxmlformats-officedocument.presentationml.tags+xml"/>
  <Override PartName="/ppt/tags/tag2608.xml" ContentType="application/vnd.openxmlformats-officedocument.presentationml.tags+xml"/>
  <Override PartName="/ppt/tags/tag2609.xml" ContentType="application/vnd.openxmlformats-officedocument.presentationml.tags+xml"/>
  <Override PartName="/ppt/tags/tag261.xml" ContentType="application/vnd.openxmlformats-officedocument.presentationml.tags+xml"/>
  <Override PartName="/ppt/tags/tag2610.xml" ContentType="application/vnd.openxmlformats-officedocument.presentationml.tags+xml"/>
  <Override PartName="/ppt/tags/tag2611.xml" ContentType="application/vnd.openxmlformats-officedocument.presentationml.tags+xml"/>
  <Override PartName="/ppt/tags/tag2612.xml" ContentType="application/vnd.openxmlformats-officedocument.presentationml.tags+xml"/>
  <Override PartName="/ppt/tags/tag2613.xml" ContentType="application/vnd.openxmlformats-officedocument.presentationml.tags+xml"/>
  <Override PartName="/ppt/tags/tag2614.xml" ContentType="application/vnd.openxmlformats-officedocument.presentationml.tags+xml"/>
  <Override PartName="/ppt/tags/tag2615.xml" ContentType="application/vnd.openxmlformats-officedocument.presentationml.tags+xml"/>
  <Override PartName="/ppt/tags/tag2616.xml" ContentType="application/vnd.openxmlformats-officedocument.presentationml.tags+xml"/>
  <Override PartName="/ppt/tags/tag2617.xml" ContentType="application/vnd.openxmlformats-officedocument.presentationml.tags+xml"/>
  <Override PartName="/ppt/tags/tag2618.xml" ContentType="application/vnd.openxmlformats-officedocument.presentationml.tags+xml"/>
  <Override PartName="/ppt/tags/tag2619.xml" ContentType="application/vnd.openxmlformats-officedocument.presentationml.tags+xml"/>
  <Override PartName="/ppt/tags/tag262.xml" ContentType="application/vnd.openxmlformats-officedocument.presentationml.tags+xml"/>
  <Override PartName="/ppt/tags/tag2620.xml" ContentType="application/vnd.openxmlformats-officedocument.presentationml.tags+xml"/>
  <Override PartName="/ppt/tags/tag2621.xml" ContentType="application/vnd.openxmlformats-officedocument.presentationml.tags+xml"/>
  <Override PartName="/ppt/tags/tag2622.xml" ContentType="application/vnd.openxmlformats-officedocument.presentationml.tags+xml"/>
  <Override PartName="/ppt/tags/tag2623.xml" ContentType="application/vnd.openxmlformats-officedocument.presentationml.tags+xml"/>
  <Override PartName="/ppt/tags/tag2624.xml" ContentType="application/vnd.openxmlformats-officedocument.presentationml.tags+xml"/>
  <Override PartName="/ppt/tags/tag2625.xml" ContentType="application/vnd.openxmlformats-officedocument.presentationml.tags+xml"/>
  <Override PartName="/ppt/tags/tag2626.xml" ContentType="application/vnd.openxmlformats-officedocument.presentationml.tags+xml"/>
  <Override PartName="/ppt/tags/tag2627.xml" ContentType="application/vnd.openxmlformats-officedocument.presentationml.tags+xml"/>
  <Override PartName="/ppt/tags/tag2628.xml" ContentType="application/vnd.openxmlformats-officedocument.presentationml.tags+xml"/>
  <Override PartName="/ppt/tags/tag2629.xml" ContentType="application/vnd.openxmlformats-officedocument.presentationml.tags+xml"/>
  <Override PartName="/ppt/tags/tag263.xml" ContentType="application/vnd.openxmlformats-officedocument.presentationml.tags+xml"/>
  <Override PartName="/ppt/tags/tag2630.xml" ContentType="application/vnd.openxmlformats-officedocument.presentationml.tags+xml"/>
  <Override PartName="/ppt/tags/tag2631.xml" ContentType="application/vnd.openxmlformats-officedocument.presentationml.tags+xml"/>
  <Override PartName="/ppt/tags/tag2632.xml" ContentType="application/vnd.openxmlformats-officedocument.presentationml.tags+xml"/>
  <Override PartName="/ppt/tags/tag2633.xml" ContentType="application/vnd.openxmlformats-officedocument.presentationml.tags+xml"/>
  <Override PartName="/ppt/tags/tag2634.xml" ContentType="application/vnd.openxmlformats-officedocument.presentationml.tags+xml"/>
  <Override PartName="/ppt/tags/tag2635.xml" ContentType="application/vnd.openxmlformats-officedocument.presentationml.tags+xml"/>
  <Override PartName="/ppt/tags/tag2636.xml" ContentType="application/vnd.openxmlformats-officedocument.presentationml.tags+xml"/>
  <Override PartName="/ppt/tags/tag2637.xml" ContentType="application/vnd.openxmlformats-officedocument.presentationml.tags+xml"/>
  <Override PartName="/ppt/tags/tag2638.xml" ContentType="application/vnd.openxmlformats-officedocument.presentationml.tags+xml"/>
  <Override PartName="/ppt/tags/tag2639.xml" ContentType="application/vnd.openxmlformats-officedocument.presentationml.tags+xml"/>
  <Override PartName="/ppt/tags/tag264.xml" ContentType="application/vnd.openxmlformats-officedocument.presentationml.tags+xml"/>
  <Override PartName="/ppt/tags/tag2640.xml" ContentType="application/vnd.openxmlformats-officedocument.presentationml.tags+xml"/>
  <Override PartName="/ppt/tags/tag2641.xml" ContentType="application/vnd.openxmlformats-officedocument.presentationml.tags+xml"/>
  <Override PartName="/ppt/tags/tag2642.xml" ContentType="application/vnd.openxmlformats-officedocument.presentationml.tags+xml"/>
  <Override PartName="/ppt/tags/tag2643.xml" ContentType="application/vnd.openxmlformats-officedocument.presentationml.tags+xml"/>
  <Override PartName="/ppt/tags/tag2644.xml" ContentType="application/vnd.openxmlformats-officedocument.presentationml.tags+xml"/>
  <Override PartName="/ppt/tags/tag2645.xml" ContentType="application/vnd.openxmlformats-officedocument.presentationml.tags+xml"/>
  <Override PartName="/ppt/tags/tag2646.xml" ContentType="application/vnd.openxmlformats-officedocument.presentationml.tags+xml"/>
  <Override PartName="/ppt/tags/tag2647.xml" ContentType="application/vnd.openxmlformats-officedocument.presentationml.tags+xml"/>
  <Override PartName="/ppt/tags/tag2648.xml" ContentType="application/vnd.openxmlformats-officedocument.presentationml.tags+xml"/>
  <Override PartName="/ppt/tags/tag2649.xml" ContentType="application/vnd.openxmlformats-officedocument.presentationml.tags+xml"/>
  <Override PartName="/ppt/tags/tag265.xml" ContentType="application/vnd.openxmlformats-officedocument.presentationml.tags+xml"/>
  <Override PartName="/ppt/tags/tag2650.xml" ContentType="application/vnd.openxmlformats-officedocument.presentationml.tags+xml"/>
  <Override PartName="/ppt/tags/tag2651.xml" ContentType="application/vnd.openxmlformats-officedocument.presentationml.tags+xml"/>
  <Override PartName="/ppt/tags/tag2652.xml" ContentType="application/vnd.openxmlformats-officedocument.presentationml.tags+xml"/>
  <Override PartName="/ppt/tags/tag2653.xml" ContentType="application/vnd.openxmlformats-officedocument.presentationml.tags+xml"/>
  <Override PartName="/ppt/tags/tag2654.xml" ContentType="application/vnd.openxmlformats-officedocument.presentationml.tags+xml"/>
  <Override PartName="/ppt/tags/tag2655.xml" ContentType="application/vnd.openxmlformats-officedocument.presentationml.tags+xml"/>
  <Override PartName="/ppt/tags/tag2656.xml" ContentType="application/vnd.openxmlformats-officedocument.presentationml.tags+xml"/>
  <Override PartName="/ppt/tags/tag2657.xml" ContentType="application/vnd.openxmlformats-officedocument.presentationml.tags+xml"/>
  <Override PartName="/ppt/tags/tag2658.xml" ContentType="application/vnd.openxmlformats-officedocument.presentationml.tags+xml"/>
  <Override PartName="/ppt/tags/tag2659.xml" ContentType="application/vnd.openxmlformats-officedocument.presentationml.tags+xml"/>
  <Override PartName="/ppt/tags/tag266.xml" ContentType="application/vnd.openxmlformats-officedocument.presentationml.tags+xml"/>
  <Override PartName="/ppt/tags/tag2660.xml" ContentType="application/vnd.openxmlformats-officedocument.presentationml.tags+xml"/>
  <Override PartName="/ppt/tags/tag2661.xml" ContentType="application/vnd.openxmlformats-officedocument.presentationml.tags+xml"/>
  <Override PartName="/ppt/tags/tag2662.xml" ContentType="application/vnd.openxmlformats-officedocument.presentationml.tags+xml"/>
  <Override PartName="/ppt/tags/tag2663.xml" ContentType="application/vnd.openxmlformats-officedocument.presentationml.tags+xml"/>
  <Override PartName="/ppt/tags/tag2664.xml" ContentType="application/vnd.openxmlformats-officedocument.presentationml.tags+xml"/>
  <Override PartName="/ppt/tags/tag2665.xml" ContentType="application/vnd.openxmlformats-officedocument.presentationml.tags+xml"/>
  <Override PartName="/ppt/tags/tag2666.xml" ContentType="application/vnd.openxmlformats-officedocument.presentationml.tags+xml"/>
  <Override PartName="/ppt/tags/tag2667.xml" ContentType="application/vnd.openxmlformats-officedocument.presentationml.tags+xml"/>
  <Override PartName="/ppt/tags/tag2668.xml" ContentType="application/vnd.openxmlformats-officedocument.presentationml.tags+xml"/>
  <Override PartName="/ppt/tags/tag2669.xml" ContentType="application/vnd.openxmlformats-officedocument.presentationml.tags+xml"/>
  <Override PartName="/ppt/tags/tag267.xml" ContentType="application/vnd.openxmlformats-officedocument.presentationml.tags+xml"/>
  <Override PartName="/ppt/tags/tag2670.xml" ContentType="application/vnd.openxmlformats-officedocument.presentationml.tags+xml"/>
  <Override PartName="/ppt/tags/tag2671.xml" ContentType="application/vnd.openxmlformats-officedocument.presentationml.tags+xml"/>
  <Override PartName="/ppt/tags/tag2672.xml" ContentType="application/vnd.openxmlformats-officedocument.presentationml.tags+xml"/>
  <Override PartName="/ppt/tags/tag2673.xml" ContentType="application/vnd.openxmlformats-officedocument.presentationml.tags+xml"/>
  <Override PartName="/ppt/tags/tag2674.xml" ContentType="application/vnd.openxmlformats-officedocument.presentationml.tags+xml"/>
  <Override PartName="/ppt/tags/tag2675.xml" ContentType="application/vnd.openxmlformats-officedocument.presentationml.tags+xml"/>
  <Override PartName="/ppt/tags/tag2676.xml" ContentType="application/vnd.openxmlformats-officedocument.presentationml.tags+xml"/>
  <Override PartName="/ppt/tags/tag2677.xml" ContentType="application/vnd.openxmlformats-officedocument.presentationml.tags+xml"/>
  <Override PartName="/ppt/tags/tag2678.xml" ContentType="application/vnd.openxmlformats-officedocument.presentationml.tags+xml"/>
  <Override PartName="/ppt/tags/tag2679.xml" ContentType="application/vnd.openxmlformats-officedocument.presentationml.tags+xml"/>
  <Override PartName="/ppt/tags/tag268.xml" ContentType="application/vnd.openxmlformats-officedocument.presentationml.tags+xml"/>
  <Override PartName="/ppt/tags/tag2680.xml" ContentType="application/vnd.openxmlformats-officedocument.presentationml.tags+xml"/>
  <Override PartName="/ppt/tags/tag2681.xml" ContentType="application/vnd.openxmlformats-officedocument.presentationml.tags+xml"/>
  <Override PartName="/ppt/tags/tag2682.xml" ContentType="application/vnd.openxmlformats-officedocument.presentationml.tags+xml"/>
  <Override PartName="/ppt/tags/tag2683.xml" ContentType="application/vnd.openxmlformats-officedocument.presentationml.tags+xml"/>
  <Override PartName="/ppt/tags/tag2684.xml" ContentType="application/vnd.openxmlformats-officedocument.presentationml.tags+xml"/>
  <Override PartName="/ppt/tags/tag2685.xml" ContentType="application/vnd.openxmlformats-officedocument.presentationml.tags+xml"/>
  <Override PartName="/ppt/tags/tag2686.xml" ContentType="application/vnd.openxmlformats-officedocument.presentationml.tags+xml"/>
  <Override PartName="/ppt/tags/tag2687.xml" ContentType="application/vnd.openxmlformats-officedocument.presentationml.tags+xml"/>
  <Override PartName="/ppt/tags/tag2688.xml" ContentType="application/vnd.openxmlformats-officedocument.presentationml.tags+xml"/>
  <Override PartName="/ppt/tags/tag2689.xml" ContentType="application/vnd.openxmlformats-officedocument.presentationml.tags+xml"/>
  <Override PartName="/ppt/tags/tag269.xml" ContentType="application/vnd.openxmlformats-officedocument.presentationml.tags+xml"/>
  <Override PartName="/ppt/tags/tag2690.xml" ContentType="application/vnd.openxmlformats-officedocument.presentationml.tags+xml"/>
  <Override PartName="/ppt/tags/tag2691.xml" ContentType="application/vnd.openxmlformats-officedocument.presentationml.tags+xml"/>
  <Override PartName="/ppt/tags/tag2692.xml" ContentType="application/vnd.openxmlformats-officedocument.presentationml.tags+xml"/>
  <Override PartName="/ppt/tags/tag2693.xml" ContentType="application/vnd.openxmlformats-officedocument.presentationml.tags+xml"/>
  <Override PartName="/ppt/tags/tag2694.xml" ContentType="application/vnd.openxmlformats-officedocument.presentationml.tags+xml"/>
  <Override PartName="/ppt/tags/tag2695.xml" ContentType="application/vnd.openxmlformats-officedocument.presentationml.tags+xml"/>
  <Override PartName="/ppt/tags/tag2696.xml" ContentType="application/vnd.openxmlformats-officedocument.presentationml.tags+xml"/>
  <Override PartName="/ppt/tags/tag2697.xml" ContentType="application/vnd.openxmlformats-officedocument.presentationml.tags+xml"/>
  <Override PartName="/ppt/tags/tag2698.xml" ContentType="application/vnd.openxmlformats-officedocument.presentationml.tags+xml"/>
  <Override PartName="/ppt/tags/tag269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00.xml" ContentType="application/vnd.openxmlformats-officedocument.presentationml.tags+xml"/>
  <Override PartName="/ppt/tags/tag2701.xml" ContentType="application/vnd.openxmlformats-officedocument.presentationml.tags+xml"/>
  <Override PartName="/ppt/tags/tag2702.xml" ContentType="application/vnd.openxmlformats-officedocument.presentationml.tags+xml"/>
  <Override PartName="/ppt/tags/tag2703.xml" ContentType="application/vnd.openxmlformats-officedocument.presentationml.tags+xml"/>
  <Override PartName="/ppt/tags/tag2704.xml" ContentType="application/vnd.openxmlformats-officedocument.presentationml.tags+xml"/>
  <Override PartName="/ppt/tags/tag2705.xml" ContentType="application/vnd.openxmlformats-officedocument.presentationml.tags+xml"/>
  <Override PartName="/ppt/tags/tag2706.xml" ContentType="application/vnd.openxmlformats-officedocument.presentationml.tags+xml"/>
  <Override PartName="/ppt/tags/tag2707.xml" ContentType="application/vnd.openxmlformats-officedocument.presentationml.tags+xml"/>
  <Override PartName="/ppt/tags/tag2708.xml" ContentType="application/vnd.openxmlformats-officedocument.presentationml.tags+xml"/>
  <Override PartName="/ppt/tags/tag2709.xml" ContentType="application/vnd.openxmlformats-officedocument.presentationml.tags+xml"/>
  <Override PartName="/ppt/tags/tag271.xml" ContentType="application/vnd.openxmlformats-officedocument.presentationml.tags+xml"/>
  <Override PartName="/ppt/tags/tag2710.xml" ContentType="application/vnd.openxmlformats-officedocument.presentationml.tags+xml"/>
  <Override PartName="/ppt/tags/tag2711.xml" ContentType="application/vnd.openxmlformats-officedocument.presentationml.tags+xml"/>
  <Override PartName="/ppt/tags/tag2712.xml" ContentType="application/vnd.openxmlformats-officedocument.presentationml.tags+xml"/>
  <Override PartName="/ppt/tags/tag2713.xml" ContentType="application/vnd.openxmlformats-officedocument.presentationml.tags+xml"/>
  <Override PartName="/ppt/tags/tag2714.xml" ContentType="application/vnd.openxmlformats-officedocument.presentationml.tags+xml"/>
  <Override PartName="/ppt/tags/tag2715.xml" ContentType="application/vnd.openxmlformats-officedocument.presentationml.tags+xml"/>
  <Override PartName="/ppt/tags/tag2716.xml" ContentType="application/vnd.openxmlformats-officedocument.presentationml.tags+xml"/>
  <Override PartName="/ppt/tags/tag2717.xml" ContentType="application/vnd.openxmlformats-officedocument.presentationml.tags+xml"/>
  <Override PartName="/ppt/tags/tag2718.xml" ContentType="application/vnd.openxmlformats-officedocument.presentationml.tags+xml"/>
  <Override PartName="/ppt/tags/tag2719.xml" ContentType="application/vnd.openxmlformats-officedocument.presentationml.tags+xml"/>
  <Override PartName="/ppt/tags/tag272.xml" ContentType="application/vnd.openxmlformats-officedocument.presentationml.tags+xml"/>
  <Override PartName="/ppt/tags/tag2720.xml" ContentType="application/vnd.openxmlformats-officedocument.presentationml.tags+xml"/>
  <Override PartName="/ppt/tags/tag2721.xml" ContentType="application/vnd.openxmlformats-officedocument.presentationml.tags+xml"/>
  <Override PartName="/ppt/tags/tag2722.xml" ContentType="application/vnd.openxmlformats-officedocument.presentationml.tags+xml"/>
  <Override PartName="/ppt/tags/tag2723.xml" ContentType="application/vnd.openxmlformats-officedocument.presentationml.tags+xml"/>
  <Override PartName="/ppt/tags/tag2724.xml" ContentType="application/vnd.openxmlformats-officedocument.presentationml.tags+xml"/>
  <Override PartName="/ppt/tags/tag2725.xml" ContentType="application/vnd.openxmlformats-officedocument.presentationml.tags+xml"/>
  <Override PartName="/ppt/tags/tag2726.xml" ContentType="application/vnd.openxmlformats-officedocument.presentationml.tags+xml"/>
  <Override PartName="/ppt/tags/tag2727.xml" ContentType="application/vnd.openxmlformats-officedocument.presentationml.tags+xml"/>
  <Override PartName="/ppt/tags/tag2728.xml" ContentType="application/vnd.openxmlformats-officedocument.presentationml.tags+xml"/>
  <Override PartName="/ppt/tags/tag2729.xml" ContentType="application/vnd.openxmlformats-officedocument.presentationml.tags+xml"/>
  <Override PartName="/ppt/tags/tag273.xml" ContentType="application/vnd.openxmlformats-officedocument.presentationml.tags+xml"/>
  <Override PartName="/ppt/tags/tag2730.xml" ContentType="application/vnd.openxmlformats-officedocument.presentationml.tags+xml"/>
  <Override PartName="/ppt/tags/tag2731.xml" ContentType="application/vnd.openxmlformats-officedocument.presentationml.tags+xml"/>
  <Override PartName="/ppt/tags/tag2732.xml" ContentType="application/vnd.openxmlformats-officedocument.presentationml.tags+xml"/>
  <Override PartName="/ppt/tags/tag2733.xml" ContentType="application/vnd.openxmlformats-officedocument.presentationml.tags+xml"/>
  <Override PartName="/ppt/tags/tag2734.xml" ContentType="application/vnd.openxmlformats-officedocument.presentationml.tags+xml"/>
  <Override PartName="/ppt/tags/tag2735.xml" ContentType="application/vnd.openxmlformats-officedocument.presentationml.tags+xml"/>
  <Override PartName="/ppt/tags/tag2736.xml" ContentType="application/vnd.openxmlformats-officedocument.presentationml.tags+xml"/>
  <Override PartName="/ppt/tags/tag2737.xml" ContentType="application/vnd.openxmlformats-officedocument.presentationml.tags+xml"/>
  <Override PartName="/ppt/tags/tag2738.xml" ContentType="application/vnd.openxmlformats-officedocument.presentationml.tags+xml"/>
  <Override PartName="/ppt/tags/tag2739.xml" ContentType="application/vnd.openxmlformats-officedocument.presentationml.tags+xml"/>
  <Override PartName="/ppt/tags/tag274.xml" ContentType="application/vnd.openxmlformats-officedocument.presentationml.tags+xml"/>
  <Override PartName="/ppt/tags/tag2740.xml" ContentType="application/vnd.openxmlformats-officedocument.presentationml.tags+xml"/>
  <Override PartName="/ppt/tags/tag2741.xml" ContentType="application/vnd.openxmlformats-officedocument.presentationml.tags+xml"/>
  <Override PartName="/ppt/tags/tag2742.xml" ContentType="application/vnd.openxmlformats-officedocument.presentationml.tags+xml"/>
  <Override PartName="/ppt/tags/tag2743.xml" ContentType="application/vnd.openxmlformats-officedocument.presentationml.tags+xml"/>
  <Override PartName="/ppt/tags/tag2744.xml" ContentType="application/vnd.openxmlformats-officedocument.presentationml.tags+xml"/>
  <Override PartName="/ppt/tags/tag2745.xml" ContentType="application/vnd.openxmlformats-officedocument.presentationml.tags+xml"/>
  <Override PartName="/ppt/tags/tag2746.xml" ContentType="application/vnd.openxmlformats-officedocument.presentationml.tags+xml"/>
  <Override PartName="/ppt/tags/tag2747.xml" ContentType="application/vnd.openxmlformats-officedocument.presentationml.tags+xml"/>
  <Override PartName="/ppt/tags/tag2748.xml" ContentType="application/vnd.openxmlformats-officedocument.presentationml.tags+xml"/>
  <Override PartName="/ppt/tags/tag2749.xml" ContentType="application/vnd.openxmlformats-officedocument.presentationml.tags+xml"/>
  <Override PartName="/ppt/tags/tag275.xml" ContentType="application/vnd.openxmlformats-officedocument.presentationml.tags+xml"/>
  <Override PartName="/ppt/tags/tag2750.xml" ContentType="application/vnd.openxmlformats-officedocument.presentationml.tags+xml"/>
  <Override PartName="/ppt/tags/tag2751.xml" ContentType="application/vnd.openxmlformats-officedocument.presentationml.tags+xml"/>
  <Override PartName="/ppt/tags/tag2752.xml" ContentType="application/vnd.openxmlformats-officedocument.presentationml.tags+xml"/>
  <Override PartName="/ppt/tags/tag2753.xml" ContentType="application/vnd.openxmlformats-officedocument.presentationml.tags+xml"/>
  <Override PartName="/ppt/tags/tag2754.xml" ContentType="application/vnd.openxmlformats-officedocument.presentationml.tags+xml"/>
  <Override PartName="/ppt/tags/tag2755.xml" ContentType="application/vnd.openxmlformats-officedocument.presentationml.tags+xml"/>
  <Override PartName="/ppt/tags/tag2756.xml" ContentType="application/vnd.openxmlformats-officedocument.presentationml.tags+xml"/>
  <Override PartName="/ppt/tags/tag2757.xml" ContentType="application/vnd.openxmlformats-officedocument.presentationml.tags+xml"/>
  <Override PartName="/ppt/tags/tag2758.xml" ContentType="application/vnd.openxmlformats-officedocument.presentationml.tags+xml"/>
  <Override PartName="/ppt/tags/tag2759.xml" ContentType="application/vnd.openxmlformats-officedocument.presentationml.tags+xml"/>
  <Override PartName="/ppt/tags/tag276.xml" ContentType="application/vnd.openxmlformats-officedocument.presentationml.tags+xml"/>
  <Override PartName="/ppt/tags/tag2760.xml" ContentType="application/vnd.openxmlformats-officedocument.presentationml.tags+xml"/>
  <Override PartName="/ppt/tags/tag2761.xml" ContentType="application/vnd.openxmlformats-officedocument.presentationml.tags+xml"/>
  <Override PartName="/ppt/tags/tag2762.xml" ContentType="application/vnd.openxmlformats-officedocument.presentationml.tags+xml"/>
  <Override PartName="/ppt/tags/tag2763.xml" ContentType="application/vnd.openxmlformats-officedocument.presentationml.tags+xml"/>
  <Override PartName="/ppt/tags/tag2764.xml" ContentType="application/vnd.openxmlformats-officedocument.presentationml.tags+xml"/>
  <Override PartName="/ppt/tags/tag2765.xml" ContentType="application/vnd.openxmlformats-officedocument.presentationml.tags+xml"/>
  <Override PartName="/ppt/tags/tag2766.xml" ContentType="application/vnd.openxmlformats-officedocument.presentationml.tags+xml"/>
  <Override PartName="/ppt/tags/tag2767.xml" ContentType="application/vnd.openxmlformats-officedocument.presentationml.tags+xml"/>
  <Override PartName="/ppt/tags/tag2768.xml" ContentType="application/vnd.openxmlformats-officedocument.presentationml.tags+xml"/>
  <Override PartName="/ppt/tags/tag2769.xml" ContentType="application/vnd.openxmlformats-officedocument.presentationml.tags+xml"/>
  <Override PartName="/ppt/tags/tag277.xml" ContentType="application/vnd.openxmlformats-officedocument.presentationml.tags+xml"/>
  <Override PartName="/ppt/tags/tag2770.xml" ContentType="application/vnd.openxmlformats-officedocument.presentationml.tags+xml"/>
  <Override PartName="/ppt/tags/tag2771.xml" ContentType="application/vnd.openxmlformats-officedocument.presentationml.tags+xml"/>
  <Override PartName="/ppt/tags/tag2772.xml" ContentType="application/vnd.openxmlformats-officedocument.presentationml.tags+xml"/>
  <Override PartName="/ppt/tags/tag2773.xml" ContentType="application/vnd.openxmlformats-officedocument.presentationml.tags+xml"/>
  <Override PartName="/ppt/tags/tag2774.xml" ContentType="application/vnd.openxmlformats-officedocument.presentationml.tags+xml"/>
  <Override PartName="/ppt/tags/tag2775.xml" ContentType="application/vnd.openxmlformats-officedocument.presentationml.tags+xml"/>
  <Override PartName="/ppt/tags/tag2776.xml" ContentType="application/vnd.openxmlformats-officedocument.presentationml.tags+xml"/>
  <Override PartName="/ppt/tags/tag2777.xml" ContentType="application/vnd.openxmlformats-officedocument.presentationml.tags+xml"/>
  <Override PartName="/ppt/tags/tag2778.xml" ContentType="application/vnd.openxmlformats-officedocument.presentationml.tags+xml"/>
  <Override PartName="/ppt/tags/tag2779.xml" ContentType="application/vnd.openxmlformats-officedocument.presentationml.tags+xml"/>
  <Override PartName="/ppt/tags/tag278.xml" ContentType="application/vnd.openxmlformats-officedocument.presentationml.tags+xml"/>
  <Override PartName="/ppt/tags/tag2780.xml" ContentType="application/vnd.openxmlformats-officedocument.presentationml.tags+xml"/>
  <Override PartName="/ppt/tags/tag2781.xml" ContentType="application/vnd.openxmlformats-officedocument.presentationml.tags+xml"/>
  <Override PartName="/ppt/tags/tag2782.xml" ContentType="application/vnd.openxmlformats-officedocument.presentationml.tags+xml"/>
  <Override PartName="/ppt/tags/tag2783.xml" ContentType="application/vnd.openxmlformats-officedocument.presentationml.tags+xml"/>
  <Override PartName="/ppt/tags/tag2784.xml" ContentType="application/vnd.openxmlformats-officedocument.presentationml.tags+xml"/>
  <Override PartName="/ppt/tags/tag2785.xml" ContentType="application/vnd.openxmlformats-officedocument.presentationml.tags+xml"/>
  <Override PartName="/ppt/tags/tag2786.xml" ContentType="application/vnd.openxmlformats-officedocument.presentationml.tags+xml"/>
  <Override PartName="/ppt/tags/tag2787.xml" ContentType="application/vnd.openxmlformats-officedocument.presentationml.tags+xml"/>
  <Override PartName="/ppt/tags/tag2788.xml" ContentType="application/vnd.openxmlformats-officedocument.presentationml.tags+xml"/>
  <Override PartName="/ppt/tags/tag2789.xml" ContentType="application/vnd.openxmlformats-officedocument.presentationml.tags+xml"/>
  <Override PartName="/ppt/tags/tag279.xml" ContentType="application/vnd.openxmlformats-officedocument.presentationml.tags+xml"/>
  <Override PartName="/ppt/tags/tag2790.xml" ContentType="application/vnd.openxmlformats-officedocument.presentationml.tags+xml"/>
  <Override PartName="/ppt/tags/tag2791.xml" ContentType="application/vnd.openxmlformats-officedocument.presentationml.tags+xml"/>
  <Override PartName="/ppt/tags/tag2792.xml" ContentType="application/vnd.openxmlformats-officedocument.presentationml.tags+xml"/>
  <Override PartName="/ppt/tags/tag2793.xml" ContentType="application/vnd.openxmlformats-officedocument.presentationml.tags+xml"/>
  <Override PartName="/ppt/tags/tag2794.xml" ContentType="application/vnd.openxmlformats-officedocument.presentationml.tags+xml"/>
  <Override PartName="/ppt/tags/tag2795.xml" ContentType="application/vnd.openxmlformats-officedocument.presentationml.tags+xml"/>
  <Override PartName="/ppt/tags/tag2796.xml" ContentType="application/vnd.openxmlformats-officedocument.presentationml.tags+xml"/>
  <Override PartName="/ppt/tags/tag2797.xml" ContentType="application/vnd.openxmlformats-officedocument.presentationml.tags+xml"/>
  <Override PartName="/ppt/tags/tag2798.xml" ContentType="application/vnd.openxmlformats-officedocument.presentationml.tags+xml"/>
  <Override PartName="/ppt/tags/tag279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00.xml" ContentType="application/vnd.openxmlformats-officedocument.presentationml.tags+xml"/>
  <Override PartName="/ppt/tags/tag2801.xml" ContentType="application/vnd.openxmlformats-officedocument.presentationml.tags+xml"/>
  <Override PartName="/ppt/tags/tag2802.xml" ContentType="application/vnd.openxmlformats-officedocument.presentationml.tags+xml"/>
  <Override PartName="/ppt/tags/tag2803.xml" ContentType="application/vnd.openxmlformats-officedocument.presentationml.tags+xml"/>
  <Override PartName="/ppt/tags/tag2804.xml" ContentType="application/vnd.openxmlformats-officedocument.presentationml.tags+xml"/>
  <Override PartName="/ppt/tags/tag2805.xml" ContentType="application/vnd.openxmlformats-officedocument.presentationml.tags+xml"/>
  <Override PartName="/ppt/tags/tag2806.xml" ContentType="application/vnd.openxmlformats-officedocument.presentationml.tags+xml"/>
  <Override PartName="/ppt/tags/tag2807.xml" ContentType="application/vnd.openxmlformats-officedocument.presentationml.tags+xml"/>
  <Override PartName="/ppt/tags/tag2808.xml" ContentType="application/vnd.openxmlformats-officedocument.presentationml.tags+xml"/>
  <Override PartName="/ppt/tags/tag2809.xml" ContentType="application/vnd.openxmlformats-officedocument.presentationml.tags+xml"/>
  <Override PartName="/ppt/tags/tag281.xml" ContentType="application/vnd.openxmlformats-officedocument.presentationml.tags+xml"/>
  <Override PartName="/ppt/tags/tag2810.xml" ContentType="application/vnd.openxmlformats-officedocument.presentationml.tags+xml"/>
  <Override PartName="/ppt/tags/tag2811.xml" ContentType="application/vnd.openxmlformats-officedocument.presentationml.tags+xml"/>
  <Override PartName="/ppt/tags/tag2812.xml" ContentType="application/vnd.openxmlformats-officedocument.presentationml.tags+xml"/>
  <Override PartName="/ppt/tags/tag2813.xml" ContentType="application/vnd.openxmlformats-officedocument.presentationml.tags+xml"/>
  <Override PartName="/ppt/tags/tag2814.xml" ContentType="application/vnd.openxmlformats-officedocument.presentationml.tags+xml"/>
  <Override PartName="/ppt/tags/tag2815.xml" ContentType="application/vnd.openxmlformats-officedocument.presentationml.tags+xml"/>
  <Override PartName="/ppt/tags/tag2816.xml" ContentType="application/vnd.openxmlformats-officedocument.presentationml.tags+xml"/>
  <Override PartName="/ppt/tags/tag2817.xml" ContentType="application/vnd.openxmlformats-officedocument.presentationml.tags+xml"/>
  <Override PartName="/ppt/tags/tag2818.xml" ContentType="application/vnd.openxmlformats-officedocument.presentationml.tags+xml"/>
  <Override PartName="/ppt/tags/tag2819.xml" ContentType="application/vnd.openxmlformats-officedocument.presentationml.tags+xml"/>
  <Override PartName="/ppt/tags/tag282.xml" ContentType="application/vnd.openxmlformats-officedocument.presentationml.tags+xml"/>
  <Override PartName="/ppt/tags/tag2820.xml" ContentType="application/vnd.openxmlformats-officedocument.presentationml.tags+xml"/>
  <Override PartName="/ppt/tags/tag2821.xml" ContentType="application/vnd.openxmlformats-officedocument.presentationml.tags+xml"/>
  <Override PartName="/ppt/tags/tag2822.xml" ContentType="application/vnd.openxmlformats-officedocument.presentationml.tags+xml"/>
  <Override PartName="/ppt/tags/tag2823.xml" ContentType="application/vnd.openxmlformats-officedocument.presentationml.tags+xml"/>
  <Override PartName="/ppt/tags/tag2824.xml" ContentType="application/vnd.openxmlformats-officedocument.presentationml.tags+xml"/>
  <Override PartName="/ppt/tags/tag2825.xml" ContentType="application/vnd.openxmlformats-officedocument.presentationml.tags+xml"/>
  <Override PartName="/ppt/tags/tag2826.xml" ContentType="application/vnd.openxmlformats-officedocument.presentationml.tags+xml"/>
  <Override PartName="/ppt/tags/tag2827.xml" ContentType="application/vnd.openxmlformats-officedocument.presentationml.tags+xml"/>
  <Override PartName="/ppt/tags/tag2828.xml" ContentType="application/vnd.openxmlformats-officedocument.presentationml.tags+xml"/>
  <Override PartName="/ppt/tags/tag2829.xml" ContentType="application/vnd.openxmlformats-officedocument.presentationml.tags+xml"/>
  <Override PartName="/ppt/tags/tag283.xml" ContentType="application/vnd.openxmlformats-officedocument.presentationml.tags+xml"/>
  <Override PartName="/ppt/tags/tag2830.xml" ContentType="application/vnd.openxmlformats-officedocument.presentationml.tags+xml"/>
  <Override PartName="/ppt/tags/tag2831.xml" ContentType="application/vnd.openxmlformats-officedocument.presentationml.tags+xml"/>
  <Override PartName="/ppt/tags/tag2832.xml" ContentType="application/vnd.openxmlformats-officedocument.presentationml.tags+xml"/>
  <Override PartName="/ppt/tags/tag2833.xml" ContentType="application/vnd.openxmlformats-officedocument.presentationml.tags+xml"/>
  <Override PartName="/ppt/tags/tag2834.xml" ContentType="application/vnd.openxmlformats-officedocument.presentationml.tags+xml"/>
  <Override PartName="/ppt/tags/tag2835.xml" ContentType="application/vnd.openxmlformats-officedocument.presentationml.tags+xml"/>
  <Override PartName="/ppt/tags/tag2836.xml" ContentType="application/vnd.openxmlformats-officedocument.presentationml.tags+xml"/>
  <Override PartName="/ppt/tags/tag2837.xml" ContentType="application/vnd.openxmlformats-officedocument.presentationml.tags+xml"/>
  <Override PartName="/ppt/tags/tag2838.xml" ContentType="application/vnd.openxmlformats-officedocument.presentationml.tags+xml"/>
  <Override PartName="/ppt/tags/tag2839.xml" ContentType="application/vnd.openxmlformats-officedocument.presentationml.tags+xml"/>
  <Override PartName="/ppt/tags/tag284.xml" ContentType="application/vnd.openxmlformats-officedocument.presentationml.tags+xml"/>
  <Override PartName="/ppt/tags/tag2840.xml" ContentType="application/vnd.openxmlformats-officedocument.presentationml.tags+xml"/>
  <Override PartName="/ppt/tags/tag2841.xml" ContentType="application/vnd.openxmlformats-officedocument.presentationml.tags+xml"/>
  <Override PartName="/ppt/tags/tag2842.xml" ContentType="application/vnd.openxmlformats-officedocument.presentationml.tags+xml"/>
  <Override PartName="/ppt/tags/tag2843.xml" ContentType="application/vnd.openxmlformats-officedocument.presentationml.tags+xml"/>
  <Override PartName="/ppt/tags/tag2844.xml" ContentType="application/vnd.openxmlformats-officedocument.presentationml.tags+xml"/>
  <Override PartName="/ppt/tags/tag2845.xml" ContentType="application/vnd.openxmlformats-officedocument.presentationml.tags+xml"/>
  <Override PartName="/ppt/tags/tag2846.xml" ContentType="application/vnd.openxmlformats-officedocument.presentationml.tags+xml"/>
  <Override PartName="/ppt/tags/tag2847.xml" ContentType="application/vnd.openxmlformats-officedocument.presentationml.tags+xml"/>
  <Override PartName="/ppt/tags/tag2848.xml" ContentType="application/vnd.openxmlformats-officedocument.presentationml.tags+xml"/>
  <Override PartName="/ppt/tags/tag2849.xml" ContentType="application/vnd.openxmlformats-officedocument.presentationml.tags+xml"/>
  <Override PartName="/ppt/tags/tag285.xml" ContentType="application/vnd.openxmlformats-officedocument.presentationml.tags+xml"/>
  <Override PartName="/ppt/tags/tag2850.xml" ContentType="application/vnd.openxmlformats-officedocument.presentationml.tags+xml"/>
  <Override PartName="/ppt/tags/tag2851.xml" ContentType="application/vnd.openxmlformats-officedocument.presentationml.tags+xml"/>
  <Override PartName="/ppt/tags/tag2852.xml" ContentType="application/vnd.openxmlformats-officedocument.presentationml.tags+xml"/>
  <Override PartName="/ppt/tags/tag2853.xml" ContentType="application/vnd.openxmlformats-officedocument.presentationml.tags+xml"/>
  <Override PartName="/ppt/tags/tag2854.xml" ContentType="application/vnd.openxmlformats-officedocument.presentationml.tags+xml"/>
  <Override PartName="/ppt/tags/tag2855.xml" ContentType="application/vnd.openxmlformats-officedocument.presentationml.tags+xml"/>
  <Override PartName="/ppt/tags/tag2856.xml" ContentType="application/vnd.openxmlformats-officedocument.presentationml.tags+xml"/>
  <Override PartName="/ppt/tags/tag2857.xml" ContentType="application/vnd.openxmlformats-officedocument.presentationml.tags+xml"/>
  <Override PartName="/ppt/tags/tag2858.xml" ContentType="application/vnd.openxmlformats-officedocument.presentationml.tags+xml"/>
  <Override PartName="/ppt/tags/tag2859.xml" ContentType="application/vnd.openxmlformats-officedocument.presentationml.tags+xml"/>
  <Override PartName="/ppt/tags/tag286.xml" ContentType="application/vnd.openxmlformats-officedocument.presentationml.tags+xml"/>
  <Override PartName="/ppt/tags/tag2860.xml" ContentType="application/vnd.openxmlformats-officedocument.presentationml.tags+xml"/>
  <Override PartName="/ppt/tags/tag2861.xml" ContentType="application/vnd.openxmlformats-officedocument.presentationml.tags+xml"/>
  <Override PartName="/ppt/tags/tag2862.xml" ContentType="application/vnd.openxmlformats-officedocument.presentationml.tags+xml"/>
  <Override PartName="/ppt/tags/tag2863.xml" ContentType="application/vnd.openxmlformats-officedocument.presentationml.tags+xml"/>
  <Override PartName="/ppt/tags/tag2864.xml" ContentType="application/vnd.openxmlformats-officedocument.presentationml.tags+xml"/>
  <Override PartName="/ppt/tags/tag2865.xml" ContentType="application/vnd.openxmlformats-officedocument.presentationml.tags+xml"/>
  <Override PartName="/ppt/tags/tag2866.xml" ContentType="application/vnd.openxmlformats-officedocument.presentationml.tags+xml"/>
  <Override PartName="/ppt/tags/tag2867.xml" ContentType="application/vnd.openxmlformats-officedocument.presentationml.tags+xml"/>
  <Override PartName="/ppt/tags/tag2868.xml" ContentType="application/vnd.openxmlformats-officedocument.presentationml.tags+xml"/>
  <Override PartName="/ppt/tags/tag2869.xml" ContentType="application/vnd.openxmlformats-officedocument.presentationml.tags+xml"/>
  <Override PartName="/ppt/tags/tag287.xml" ContentType="application/vnd.openxmlformats-officedocument.presentationml.tags+xml"/>
  <Override PartName="/ppt/tags/tag2870.xml" ContentType="application/vnd.openxmlformats-officedocument.presentationml.tags+xml"/>
  <Override PartName="/ppt/tags/tag2871.xml" ContentType="application/vnd.openxmlformats-officedocument.presentationml.tags+xml"/>
  <Override PartName="/ppt/tags/tag2872.xml" ContentType="application/vnd.openxmlformats-officedocument.presentationml.tags+xml"/>
  <Override PartName="/ppt/tags/tag2873.xml" ContentType="application/vnd.openxmlformats-officedocument.presentationml.tags+xml"/>
  <Override PartName="/ppt/tags/tag2874.xml" ContentType="application/vnd.openxmlformats-officedocument.presentationml.tags+xml"/>
  <Override PartName="/ppt/tags/tag2875.xml" ContentType="application/vnd.openxmlformats-officedocument.presentationml.tags+xml"/>
  <Override PartName="/ppt/tags/tag2876.xml" ContentType="application/vnd.openxmlformats-officedocument.presentationml.tags+xml"/>
  <Override PartName="/ppt/tags/tag2877.xml" ContentType="application/vnd.openxmlformats-officedocument.presentationml.tags+xml"/>
  <Override PartName="/ppt/tags/tag2878.xml" ContentType="application/vnd.openxmlformats-officedocument.presentationml.tags+xml"/>
  <Override PartName="/ppt/tags/tag2879.xml" ContentType="application/vnd.openxmlformats-officedocument.presentationml.tags+xml"/>
  <Override PartName="/ppt/tags/tag288.xml" ContentType="application/vnd.openxmlformats-officedocument.presentationml.tags+xml"/>
  <Override PartName="/ppt/tags/tag2880.xml" ContentType="application/vnd.openxmlformats-officedocument.presentationml.tags+xml"/>
  <Override PartName="/ppt/tags/tag2881.xml" ContentType="application/vnd.openxmlformats-officedocument.presentationml.tags+xml"/>
  <Override PartName="/ppt/tags/tag2882.xml" ContentType="application/vnd.openxmlformats-officedocument.presentationml.tags+xml"/>
  <Override PartName="/ppt/tags/tag2883.xml" ContentType="application/vnd.openxmlformats-officedocument.presentationml.tags+xml"/>
  <Override PartName="/ppt/tags/tag2884.xml" ContentType="application/vnd.openxmlformats-officedocument.presentationml.tags+xml"/>
  <Override PartName="/ppt/tags/tag2885.xml" ContentType="application/vnd.openxmlformats-officedocument.presentationml.tags+xml"/>
  <Override PartName="/ppt/tags/tag2886.xml" ContentType="application/vnd.openxmlformats-officedocument.presentationml.tags+xml"/>
  <Override PartName="/ppt/tags/tag2887.xml" ContentType="application/vnd.openxmlformats-officedocument.presentationml.tags+xml"/>
  <Override PartName="/ppt/tags/tag2888.xml" ContentType="application/vnd.openxmlformats-officedocument.presentationml.tags+xml"/>
  <Override PartName="/ppt/tags/tag2889.xml" ContentType="application/vnd.openxmlformats-officedocument.presentationml.tags+xml"/>
  <Override PartName="/ppt/tags/tag289.xml" ContentType="application/vnd.openxmlformats-officedocument.presentationml.tags+xml"/>
  <Override PartName="/ppt/tags/tag2890.xml" ContentType="application/vnd.openxmlformats-officedocument.presentationml.tags+xml"/>
  <Override PartName="/ppt/tags/tag2891.xml" ContentType="application/vnd.openxmlformats-officedocument.presentationml.tags+xml"/>
  <Override PartName="/ppt/tags/tag2892.xml" ContentType="application/vnd.openxmlformats-officedocument.presentationml.tags+xml"/>
  <Override PartName="/ppt/tags/tag2893.xml" ContentType="application/vnd.openxmlformats-officedocument.presentationml.tags+xml"/>
  <Override PartName="/ppt/tags/tag2894.xml" ContentType="application/vnd.openxmlformats-officedocument.presentationml.tags+xml"/>
  <Override PartName="/ppt/tags/tag2895.xml" ContentType="application/vnd.openxmlformats-officedocument.presentationml.tags+xml"/>
  <Override PartName="/ppt/tags/tag2896.xml" ContentType="application/vnd.openxmlformats-officedocument.presentationml.tags+xml"/>
  <Override PartName="/ppt/tags/tag2897.xml" ContentType="application/vnd.openxmlformats-officedocument.presentationml.tags+xml"/>
  <Override PartName="/ppt/tags/tag2898.xml" ContentType="application/vnd.openxmlformats-officedocument.presentationml.tags+xml"/>
  <Override PartName="/ppt/tags/tag289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00.xml" ContentType="application/vnd.openxmlformats-officedocument.presentationml.tags+xml"/>
  <Override PartName="/ppt/tags/tag2901.xml" ContentType="application/vnd.openxmlformats-officedocument.presentationml.tags+xml"/>
  <Override PartName="/ppt/tags/tag2902.xml" ContentType="application/vnd.openxmlformats-officedocument.presentationml.tags+xml"/>
  <Override PartName="/ppt/tags/tag2903.xml" ContentType="application/vnd.openxmlformats-officedocument.presentationml.tags+xml"/>
  <Override PartName="/ppt/tags/tag2904.xml" ContentType="application/vnd.openxmlformats-officedocument.presentationml.tags+xml"/>
  <Override PartName="/ppt/tags/tag2905.xml" ContentType="application/vnd.openxmlformats-officedocument.presentationml.tags+xml"/>
  <Override PartName="/ppt/tags/tag2906.xml" ContentType="application/vnd.openxmlformats-officedocument.presentationml.tags+xml"/>
  <Override PartName="/ppt/tags/tag2907.xml" ContentType="application/vnd.openxmlformats-officedocument.presentationml.tags+xml"/>
  <Override PartName="/ppt/tags/tag2908.xml" ContentType="application/vnd.openxmlformats-officedocument.presentationml.tags+xml"/>
  <Override PartName="/ppt/tags/tag2909.xml" ContentType="application/vnd.openxmlformats-officedocument.presentationml.tags+xml"/>
  <Override PartName="/ppt/tags/tag291.xml" ContentType="application/vnd.openxmlformats-officedocument.presentationml.tags+xml"/>
  <Override PartName="/ppt/tags/tag2910.xml" ContentType="application/vnd.openxmlformats-officedocument.presentationml.tags+xml"/>
  <Override PartName="/ppt/tags/tag2911.xml" ContentType="application/vnd.openxmlformats-officedocument.presentationml.tags+xml"/>
  <Override PartName="/ppt/tags/tag2912.xml" ContentType="application/vnd.openxmlformats-officedocument.presentationml.tags+xml"/>
  <Override PartName="/ppt/tags/tag2913.xml" ContentType="application/vnd.openxmlformats-officedocument.presentationml.tags+xml"/>
  <Override PartName="/ppt/tags/tag2914.xml" ContentType="application/vnd.openxmlformats-officedocument.presentationml.tags+xml"/>
  <Override PartName="/ppt/tags/tag2915.xml" ContentType="application/vnd.openxmlformats-officedocument.presentationml.tags+xml"/>
  <Override PartName="/ppt/tags/tag2916.xml" ContentType="application/vnd.openxmlformats-officedocument.presentationml.tags+xml"/>
  <Override PartName="/ppt/tags/tag2917.xml" ContentType="application/vnd.openxmlformats-officedocument.presentationml.tags+xml"/>
  <Override PartName="/ppt/tags/tag2918.xml" ContentType="application/vnd.openxmlformats-officedocument.presentationml.tags+xml"/>
  <Override PartName="/ppt/tags/tag2919.xml" ContentType="application/vnd.openxmlformats-officedocument.presentationml.tags+xml"/>
  <Override PartName="/ppt/tags/tag292.xml" ContentType="application/vnd.openxmlformats-officedocument.presentationml.tags+xml"/>
  <Override PartName="/ppt/tags/tag2920.xml" ContentType="application/vnd.openxmlformats-officedocument.presentationml.tags+xml"/>
  <Override PartName="/ppt/tags/tag2921.xml" ContentType="application/vnd.openxmlformats-officedocument.presentationml.tags+xml"/>
  <Override PartName="/ppt/tags/tag2922.xml" ContentType="application/vnd.openxmlformats-officedocument.presentationml.tags+xml"/>
  <Override PartName="/ppt/tags/tag2923.xml" ContentType="application/vnd.openxmlformats-officedocument.presentationml.tags+xml"/>
  <Override PartName="/ppt/tags/tag2924.xml" ContentType="application/vnd.openxmlformats-officedocument.presentationml.tags+xml"/>
  <Override PartName="/ppt/tags/tag2925.xml" ContentType="application/vnd.openxmlformats-officedocument.presentationml.tags+xml"/>
  <Override PartName="/ppt/tags/tag2926.xml" ContentType="application/vnd.openxmlformats-officedocument.presentationml.tags+xml"/>
  <Override PartName="/ppt/tags/tag2927.xml" ContentType="application/vnd.openxmlformats-officedocument.presentationml.tags+xml"/>
  <Override PartName="/ppt/tags/tag2928.xml" ContentType="application/vnd.openxmlformats-officedocument.presentationml.tags+xml"/>
  <Override PartName="/ppt/tags/tag2929.xml" ContentType="application/vnd.openxmlformats-officedocument.presentationml.tags+xml"/>
  <Override PartName="/ppt/tags/tag293.xml" ContentType="application/vnd.openxmlformats-officedocument.presentationml.tags+xml"/>
  <Override PartName="/ppt/tags/tag2930.xml" ContentType="application/vnd.openxmlformats-officedocument.presentationml.tags+xml"/>
  <Override PartName="/ppt/tags/tag2931.xml" ContentType="application/vnd.openxmlformats-officedocument.presentationml.tags+xml"/>
  <Override PartName="/ppt/tags/tag2932.xml" ContentType="application/vnd.openxmlformats-officedocument.presentationml.tags+xml"/>
  <Override PartName="/ppt/tags/tag2933.xml" ContentType="application/vnd.openxmlformats-officedocument.presentationml.tags+xml"/>
  <Override PartName="/ppt/tags/tag2934.xml" ContentType="application/vnd.openxmlformats-officedocument.presentationml.tags+xml"/>
  <Override PartName="/ppt/tags/tag2935.xml" ContentType="application/vnd.openxmlformats-officedocument.presentationml.tags+xml"/>
  <Override PartName="/ppt/tags/tag2936.xml" ContentType="application/vnd.openxmlformats-officedocument.presentationml.tags+xml"/>
  <Override PartName="/ppt/tags/tag2937.xml" ContentType="application/vnd.openxmlformats-officedocument.presentationml.tags+xml"/>
  <Override PartName="/ppt/tags/tag2938.xml" ContentType="application/vnd.openxmlformats-officedocument.presentationml.tags+xml"/>
  <Override PartName="/ppt/tags/tag2939.xml" ContentType="application/vnd.openxmlformats-officedocument.presentationml.tags+xml"/>
  <Override PartName="/ppt/tags/tag294.xml" ContentType="application/vnd.openxmlformats-officedocument.presentationml.tags+xml"/>
  <Override PartName="/ppt/tags/tag2940.xml" ContentType="application/vnd.openxmlformats-officedocument.presentationml.tags+xml"/>
  <Override PartName="/ppt/tags/tag2941.xml" ContentType="application/vnd.openxmlformats-officedocument.presentationml.tags+xml"/>
  <Override PartName="/ppt/tags/tag2942.xml" ContentType="application/vnd.openxmlformats-officedocument.presentationml.tags+xml"/>
  <Override PartName="/ppt/tags/tag2943.xml" ContentType="application/vnd.openxmlformats-officedocument.presentationml.tags+xml"/>
  <Override PartName="/ppt/tags/tag2944.xml" ContentType="application/vnd.openxmlformats-officedocument.presentationml.tags+xml"/>
  <Override PartName="/ppt/tags/tag2945.xml" ContentType="application/vnd.openxmlformats-officedocument.presentationml.tags+xml"/>
  <Override PartName="/ppt/tags/tag2946.xml" ContentType="application/vnd.openxmlformats-officedocument.presentationml.tags+xml"/>
  <Override PartName="/ppt/tags/tag2947.xml" ContentType="application/vnd.openxmlformats-officedocument.presentationml.tags+xml"/>
  <Override PartName="/ppt/tags/tag2948.xml" ContentType="application/vnd.openxmlformats-officedocument.presentationml.tags+xml"/>
  <Override PartName="/ppt/tags/tag2949.xml" ContentType="application/vnd.openxmlformats-officedocument.presentationml.tags+xml"/>
  <Override PartName="/ppt/tags/tag295.xml" ContentType="application/vnd.openxmlformats-officedocument.presentationml.tags+xml"/>
  <Override PartName="/ppt/tags/tag2950.xml" ContentType="application/vnd.openxmlformats-officedocument.presentationml.tags+xml"/>
  <Override PartName="/ppt/tags/tag2951.xml" ContentType="application/vnd.openxmlformats-officedocument.presentationml.tags+xml"/>
  <Override PartName="/ppt/tags/tag2952.xml" ContentType="application/vnd.openxmlformats-officedocument.presentationml.tags+xml"/>
  <Override PartName="/ppt/tags/tag2953.xml" ContentType="application/vnd.openxmlformats-officedocument.presentationml.tags+xml"/>
  <Override PartName="/ppt/tags/tag2954.xml" ContentType="application/vnd.openxmlformats-officedocument.presentationml.tags+xml"/>
  <Override PartName="/ppt/tags/tag2955.xml" ContentType="application/vnd.openxmlformats-officedocument.presentationml.tags+xml"/>
  <Override PartName="/ppt/tags/tag2956.xml" ContentType="application/vnd.openxmlformats-officedocument.presentationml.tags+xml"/>
  <Override PartName="/ppt/tags/tag2957.xml" ContentType="application/vnd.openxmlformats-officedocument.presentationml.tags+xml"/>
  <Override PartName="/ppt/tags/tag2958.xml" ContentType="application/vnd.openxmlformats-officedocument.presentationml.tags+xml"/>
  <Override PartName="/ppt/tags/tag2959.xml" ContentType="application/vnd.openxmlformats-officedocument.presentationml.tags+xml"/>
  <Override PartName="/ppt/tags/tag296.xml" ContentType="application/vnd.openxmlformats-officedocument.presentationml.tags+xml"/>
  <Override PartName="/ppt/tags/tag2960.xml" ContentType="application/vnd.openxmlformats-officedocument.presentationml.tags+xml"/>
  <Override PartName="/ppt/tags/tag2961.xml" ContentType="application/vnd.openxmlformats-officedocument.presentationml.tags+xml"/>
  <Override PartName="/ppt/tags/tag2962.xml" ContentType="application/vnd.openxmlformats-officedocument.presentationml.tags+xml"/>
  <Override PartName="/ppt/tags/tag2963.xml" ContentType="application/vnd.openxmlformats-officedocument.presentationml.tags+xml"/>
  <Override PartName="/ppt/tags/tag2964.xml" ContentType="application/vnd.openxmlformats-officedocument.presentationml.tags+xml"/>
  <Override PartName="/ppt/tags/tag2965.xml" ContentType="application/vnd.openxmlformats-officedocument.presentationml.tags+xml"/>
  <Override PartName="/ppt/tags/tag2966.xml" ContentType="application/vnd.openxmlformats-officedocument.presentationml.tags+xml"/>
  <Override PartName="/ppt/tags/tag2967.xml" ContentType="application/vnd.openxmlformats-officedocument.presentationml.tags+xml"/>
  <Override PartName="/ppt/tags/tag2968.xml" ContentType="application/vnd.openxmlformats-officedocument.presentationml.tags+xml"/>
  <Override PartName="/ppt/tags/tag2969.xml" ContentType="application/vnd.openxmlformats-officedocument.presentationml.tags+xml"/>
  <Override PartName="/ppt/tags/tag297.xml" ContentType="application/vnd.openxmlformats-officedocument.presentationml.tags+xml"/>
  <Override PartName="/ppt/tags/tag2970.xml" ContentType="application/vnd.openxmlformats-officedocument.presentationml.tags+xml"/>
  <Override PartName="/ppt/tags/tag2971.xml" ContentType="application/vnd.openxmlformats-officedocument.presentationml.tags+xml"/>
  <Override PartName="/ppt/tags/tag2972.xml" ContentType="application/vnd.openxmlformats-officedocument.presentationml.tags+xml"/>
  <Override PartName="/ppt/tags/tag2973.xml" ContentType="application/vnd.openxmlformats-officedocument.presentationml.tags+xml"/>
  <Override PartName="/ppt/tags/tag2974.xml" ContentType="application/vnd.openxmlformats-officedocument.presentationml.tags+xml"/>
  <Override PartName="/ppt/tags/tag2975.xml" ContentType="application/vnd.openxmlformats-officedocument.presentationml.tags+xml"/>
  <Override PartName="/ppt/tags/tag2976.xml" ContentType="application/vnd.openxmlformats-officedocument.presentationml.tags+xml"/>
  <Override PartName="/ppt/tags/tag2977.xml" ContentType="application/vnd.openxmlformats-officedocument.presentationml.tags+xml"/>
  <Override PartName="/ppt/tags/tag2978.xml" ContentType="application/vnd.openxmlformats-officedocument.presentationml.tags+xml"/>
  <Override PartName="/ppt/tags/tag2979.xml" ContentType="application/vnd.openxmlformats-officedocument.presentationml.tags+xml"/>
  <Override PartName="/ppt/tags/tag298.xml" ContentType="application/vnd.openxmlformats-officedocument.presentationml.tags+xml"/>
  <Override PartName="/ppt/tags/tag2980.xml" ContentType="application/vnd.openxmlformats-officedocument.presentationml.tags+xml"/>
  <Override PartName="/ppt/tags/tag2981.xml" ContentType="application/vnd.openxmlformats-officedocument.presentationml.tags+xml"/>
  <Override PartName="/ppt/tags/tag2982.xml" ContentType="application/vnd.openxmlformats-officedocument.presentationml.tags+xml"/>
  <Override PartName="/ppt/tags/tag2983.xml" ContentType="application/vnd.openxmlformats-officedocument.presentationml.tags+xml"/>
  <Override PartName="/ppt/tags/tag2984.xml" ContentType="application/vnd.openxmlformats-officedocument.presentationml.tags+xml"/>
  <Override PartName="/ppt/tags/tag2985.xml" ContentType="application/vnd.openxmlformats-officedocument.presentationml.tags+xml"/>
  <Override PartName="/ppt/tags/tag2986.xml" ContentType="application/vnd.openxmlformats-officedocument.presentationml.tags+xml"/>
  <Override PartName="/ppt/tags/tag2987.xml" ContentType="application/vnd.openxmlformats-officedocument.presentationml.tags+xml"/>
  <Override PartName="/ppt/tags/tag2988.xml" ContentType="application/vnd.openxmlformats-officedocument.presentationml.tags+xml"/>
  <Override PartName="/ppt/tags/tag2989.xml" ContentType="application/vnd.openxmlformats-officedocument.presentationml.tags+xml"/>
  <Override PartName="/ppt/tags/tag299.xml" ContentType="application/vnd.openxmlformats-officedocument.presentationml.tags+xml"/>
  <Override PartName="/ppt/tags/tag2990.xml" ContentType="application/vnd.openxmlformats-officedocument.presentationml.tags+xml"/>
  <Override PartName="/ppt/tags/tag2991.xml" ContentType="application/vnd.openxmlformats-officedocument.presentationml.tags+xml"/>
  <Override PartName="/ppt/tags/tag2992.xml" ContentType="application/vnd.openxmlformats-officedocument.presentationml.tags+xml"/>
  <Override PartName="/ppt/tags/tag2993.xml" ContentType="application/vnd.openxmlformats-officedocument.presentationml.tags+xml"/>
  <Override PartName="/ppt/tags/tag2994.xml" ContentType="application/vnd.openxmlformats-officedocument.presentationml.tags+xml"/>
  <Override PartName="/ppt/tags/tag2995.xml" ContentType="application/vnd.openxmlformats-officedocument.presentationml.tags+xml"/>
  <Override PartName="/ppt/tags/tag2996.xml" ContentType="application/vnd.openxmlformats-officedocument.presentationml.tags+xml"/>
  <Override PartName="/ppt/tags/tag2997.xml" ContentType="application/vnd.openxmlformats-officedocument.presentationml.tags+xml"/>
  <Override PartName="/ppt/tags/tag2998.xml" ContentType="application/vnd.openxmlformats-officedocument.presentationml.tags+xml"/>
  <Override PartName="/ppt/tags/tag29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00.xml" ContentType="application/vnd.openxmlformats-officedocument.presentationml.tags+xml"/>
  <Override PartName="/ppt/tags/tag3001.xml" ContentType="application/vnd.openxmlformats-officedocument.presentationml.tags+xml"/>
  <Override PartName="/ppt/tags/tag3002.xml" ContentType="application/vnd.openxmlformats-officedocument.presentationml.tags+xml"/>
  <Override PartName="/ppt/tags/tag3003.xml" ContentType="application/vnd.openxmlformats-officedocument.presentationml.tags+xml"/>
  <Override PartName="/ppt/tags/tag3004.xml" ContentType="application/vnd.openxmlformats-officedocument.presentationml.tags+xml"/>
  <Override PartName="/ppt/tags/tag3005.xml" ContentType="application/vnd.openxmlformats-officedocument.presentationml.tags+xml"/>
  <Override PartName="/ppt/tags/tag3006.xml" ContentType="application/vnd.openxmlformats-officedocument.presentationml.tags+xml"/>
  <Override PartName="/ppt/tags/tag3007.xml" ContentType="application/vnd.openxmlformats-officedocument.presentationml.tags+xml"/>
  <Override PartName="/ppt/tags/tag3008.xml" ContentType="application/vnd.openxmlformats-officedocument.presentationml.tags+xml"/>
  <Override PartName="/ppt/tags/tag3009.xml" ContentType="application/vnd.openxmlformats-officedocument.presentationml.tags+xml"/>
  <Override PartName="/ppt/tags/tag301.xml" ContentType="application/vnd.openxmlformats-officedocument.presentationml.tags+xml"/>
  <Override PartName="/ppt/tags/tag3010.xml" ContentType="application/vnd.openxmlformats-officedocument.presentationml.tags+xml"/>
  <Override PartName="/ppt/tags/tag3011.xml" ContentType="application/vnd.openxmlformats-officedocument.presentationml.tags+xml"/>
  <Override PartName="/ppt/tags/tag3012.xml" ContentType="application/vnd.openxmlformats-officedocument.presentationml.tags+xml"/>
  <Override PartName="/ppt/tags/tag3013.xml" ContentType="application/vnd.openxmlformats-officedocument.presentationml.tags+xml"/>
  <Override PartName="/ppt/tags/tag3014.xml" ContentType="application/vnd.openxmlformats-officedocument.presentationml.tags+xml"/>
  <Override PartName="/ppt/tags/tag3015.xml" ContentType="application/vnd.openxmlformats-officedocument.presentationml.tags+xml"/>
  <Override PartName="/ppt/tags/tag3016.xml" ContentType="application/vnd.openxmlformats-officedocument.presentationml.tags+xml"/>
  <Override PartName="/ppt/tags/tag3017.xml" ContentType="application/vnd.openxmlformats-officedocument.presentationml.tags+xml"/>
  <Override PartName="/ppt/tags/tag3018.xml" ContentType="application/vnd.openxmlformats-officedocument.presentationml.tags+xml"/>
  <Override PartName="/ppt/tags/tag3019.xml" ContentType="application/vnd.openxmlformats-officedocument.presentationml.tags+xml"/>
  <Override PartName="/ppt/tags/tag302.xml" ContentType="application/vnd.openxmlformats-officedocument.presentationml.tags+xml"/>
  <Override PartName="/ppt/tags/tag3020.xml" ContentType="application/vnd.openxmlformats-officedocument.presentationml.tags+xml"/>
  <Override PartName="/ppt/tags/tag3021.xml" ContentType="application/vnd.openxmlformats-officedocument.presentationml.tags+xml"/>
  <Override PartName="/ppt/tags/tag3022.xml" ContentType="application/vnd.openxmlformats-officedocument.presentationml.tags+xml"/>
  <Override PartName="/ppt/tags/tag3023.xml" ContentType="application/vnd.openxmlformats-officedocument.presentationml.tags+xml"/>
  <Override PartName="/ppt/tags/tag3024.xml" ContentType="application/vnd.openxmlformats-officedocument.presentationml.tags+xml"/>
  <Override PartName="/ppt/tags/tag3025.xml" ContentType="application/vnd.openxmlformats-officedocument.presentationml.tags+xml"/>
  <Override PartName="/ppt/tags/tag3026.xml" ContentType="application/vnd.openxmlformats-officedocument.presentationml.tags+xml"/>
  <Override PartName="/ppt/tags/tag3027.xml" ContentType="application/vnd.openxmlformats-officedocument.presentationml.tags+xml"/>
  <Override PartName="/ppt/tags/tag3028.xml" ContentType="application/vnd.openxmlformats-officedocument.presentationml.tags+xml"/>
  <Override PartName="/ppt/tags/tag3029.xml" ContentType="application/vnd.openxmlformats-officedocument.presentationml.tags+xml"/>
  <Override PartName="/ppt/tags/tag303.xml" ContentType="application/vnd.openxmlformats-officedocument.presentationml.tags+xml"/>
  <Override PartName="/ppt/tags/tag3030.xml" ContentType="application/vnd.openxmlformats-officedocument.presentationml.tags+xml"/>
  <Override PartName="/ppt/tags/tag3031.xml" ContentType="application/vnd.openxmlformats-officedocument.presentationml.tags+xml"/>
  <Override PartName="/ppt/tags/tag3032.xml" ContentType="application/vnd.openxmlformats-officedocument.presentationml.tags+xml"/>
  <Override PartName="/ppt/tags/tag3033.xml" ContentType="application/vnd.openxmlformats-officedocument.presentationml.tags+xml"/>
  <Override PartName="/ppt/tags/tag3034.xml" ContentType="application/vnd.openxmlformats-officedocument.presentationml.tags+xml"/>
  <Override PartName="/ppt/tags/tag3035.xml" ContentType="application/vnd.openxmlformats-officedocument.presentationml.tags+xml"/>
  <Override PartName="/ppt/tags/tag3036.xml" ContentType="application/vnd.openxmlformats-officedocument.presentationml.tags+xml"/>
  <Override PartName="/ppt/tags/tag3037.xml" ContentType="application/vnd.openxmlformats-officedocument.presentationml.tags+xml"/>
  <Override PartName="/ppt/tags/tag3038.xml" ContentType="application/vnd.openxmlformats-officedocument.presentationml.tags+xml"/>
  <Override PartName="/ppt/tags/tag3039.xml" ContentType="application/vnd.openxmlformats-officedocument.presentationml.tags+xml"/>
  <Override PartName="/ppt/tags/tag304.xml" ContentType="application/vnd.openxmlformats-officedocument.presentationml.tags+xml"/>
  <Override PartName="/ppt/tags/tag3040.xml" ContentType="application/vnd.openxmlformats-officedocument.presentationml.tags+xml"/>
  <Override PartName="/ppt/tags/tag3041.xml" ContentType="application/vnd.openxmlformats-officedocument.presentationml.tags+xml"/>
  <Override PartName="/ppt/tags/tag3042.xml" ContentType="application/vnd.openxmlformats-officedocument.presentationml.tags+xml"/>
  <Override PartName="/ppt/tags/tag3043.xml" ContentType="application/vnd.openxmlformats-officedocument.presentationml.tags+xml"/>
  <Override PartName="/ppt/tags/tag3044.xml" ContentType="application/vnd.openxmlformats-officedocument.presentationml.tags+xml"/>
  <Override PartName="/ppt/tags/tag3045.xml" ContentType="application/vnd.openxmlformats-officedocument.presentationml.tags+xml"/>
  <Override PartName="/ppt/tags/tag3046.xml" ContentType="application/vnd.openxmlformats-officedocument.presentationml.tags+xml"/>
  <Override PartName="/ppt/tags/tag3047.xml" ContentType="application/vnd.openxmlformats-officedocument.presentationml.tags+xml"/>
  <Override PartName="/ppt/tags/tag3048.xml" ContentType="application/vnd.openxmlformats-officedocument.presentationml.tags+xml"/>
  <Override PartName="/ppt/tags/tag3049.xml" ContentType="application/vnd.openxmlformats-officedocument.presentationml.tags+xml"/>
  <Override PartName="/ppt/tags/tag305.xml" ContentType="application/vnd.openxmlformats-officedocument.presentationml.tags+xml"/>
  <Override PartName="/ppt/tags/tag3050.xml" ContentType="application/vnd.openxmlformats-officedocument.presentationml.tags+xml"/>
  <Override PartName="/ppt/tags/tag3051.xml" ContentType="application/vnd.openxmlformats-officedocument.presentationml.tags+xml"/>
  <Override PartName="/ppt/tags/tag3052.xml" ContentType="application/vnd.openxmlformats-officedocument.presentationml.tags+xml"/>
  <Override PartName="/ppt/tags/tag3053.xml" ContentType="application/vnd.openxmlformats-officedocument.presentationml.tags+xml"/>
  <Override PartName="/ppt/tags/tag3054.xml" ContentType="application/vnd.openxmlformats-officedocument.presentationml.tags+xml"/>
  <Override PartName="/ppt/tags/tag3055.xml" ContentType="application/vnd.openxmlformats-officedocument.presentationml.tags+xml"/>
  <Override PartName="/ppt/tags/tag3056.xml" ContentType="application/vnd.openxmlformats-officedocument.presentationml.tags+xml"/>
  <Override PartName="/ppt/tags/tag3057.xml" ContentType="application/vnd.openxmlformats-officedocument.presentationml.tags+xml"/>
  <Override PartName="/ppt/tags/tag3058.xml" ContentType="application/vnd.openxmlformats-officedocument.presentationml.tags+xml"/>
  <Override PartName="/ppt/tags/tag3059.xml" ContentType="application/vnd.openxmlformats-officedocument.presentationml.tags+xml"/>
  <Override PartName="/ppt/tags/tag306.xml" ContentType="application/vnd.openxmlformats-officedocument.presentationml.tags+xml"/>
  <Override PartName="/ppt/tags/tag3060.xml" ContentType="application/vnd.openxmlformats-officedocument.presentationml.tags+xml"/>
  <Override PartName="/ppt/tags/tag3061.xml" ContentType="application/vnd.openxmlformats-officedocument.presentationml.tags+xml"/>
  <Override PartName="/ppt/tags/tag3062.xml" ContentType="application/vnd.openxmlformats-officedocument.presentationml.tags+xml"/>
  <Override PartName="/ppt/tags/tag3063.xml" ContentType="application/vnd.openxmlformats-officedocument.presentationml.tags+xml"/>
  <Override PartName="/ppt/tags/tag3064.xml" ContentType="application/vnd.openxmlformats-officedocument.presentationml.tags+xml"/>
  <Override PartName="/ppt/tags/tag3065.xml" ContentType="application/vnd.openxmlformats-officedocument.presentationml.tags+xml"/>
  <Override PartName="/ppt/tags/tag3066.xml" ContentType="application/vnd.openxmlformats-officedocument.presentationml.tags+xml"/>
  <Override PartName="/ppt/tags/tag3067.xml" ContentType="application/vnd.openxmlformats-officedocument.presentationml.tags+xml"/>
  <Override PartName="/ppt/tags/tag3068.xml" ContentType="application/vnd.openxmlformats-officedocument.presentationml.tags+xml"/>
  <Override PartName="/ppt/tags/tag3069.xml" ContentType="application/vnd.openxmlformats-officedocument.presentationml.tags+xml"/>
  <Override PartName="/ppt/tags/tag307.xml" ContentType="application/vnd.openxmlformats-officedocument.presentationml.tags+xml"/>
  <Override PartName="/ppt/tags/tag3070.xml" ContentType="application/vnd.openxmlformats-officedocument.presentationml.tags+xml"/>
  <Override PartName="/ppt/tags/tag3071.xml" ContentType="application/vnd.openxmlformats-officedocument.presentationml.tags+xml"/>
  <Override PartName="/ppt/tags/tag3072.xml" ContentType="application/vnd.openxmlformats-officedocument.presentationml.tags+xml"/>
  <Override PartName="/ppt/tags/tag3073.xml" ContentType="application/vnd.openxmlformats-officedocument.presentationml.tags+xml"/>
  <Override PartName="/ppt/tags/tag3074.xml" ContentType="application/vnd.openxmlformats-officedocument.presentationml.tags+xml"/>
  <Override PartName="/ppt/tags/tag3075.xml" ContentType="application/vnd.openxmlformats-officedocument.presentationml.tags+xml"/>
  <Override PartName="/ppt/tags/tag3076.xml" ContentType="application/vnd.openxmlformats-officedocument.presentationml.tags+xml"/>
  <Override PartName="/ppt/tags/tag3077.xml" ContentType="application/vnd.openxmlformats-officedocument.presentationml.tags+xml"/>
  <Override PartName="/ppt/tags/tag3078.xml" ContentType="application/vnd.openxmlformats-officedocument.presentationml.tags+xml"/>
  <Override PartName="/ppt/tags/tag3079.xml" ContentType="application/vnd.openxmlformats-officedocument.presentationml.tags+xml"/>
  <Override PartName="/ppt/tags/tag308.xml" ContentType="application/vnd.openxmlformats-officedocument.presentationml.tags+xml"/>
  <Override PartName="/ppt/tags/tag3080.xml" ContentType="application/vnd.openxmlformats-officedocument.presentationml.tags+xml"/>
  <Override PartName="/ppt/tags/tag3081.xml" ContentType="application/vnd.openxmlformats-officedocument.presentationml.tags+xml"/>
  <Override PartName="/ppt/tags/tag3082.xml" ContentType="application/vnd.openxmlformats-officedocument.presentationml.tags+xml"/>
  <Override PartName="/ppt/tags/tag3083.xml" ContentType="application/vnd.openxmlformats-officedocument.presentationml.tags+xml"/>
  <Override PartName="/ppt/tags/tag3084.xml" ContentType="application/vnd.openxmlformats-officedocument.presentationml.tags+xml"/>
  <Override PartName="/ppt/tags/tag3085.xml" ContentType="application/vnd.openxmlformats-officedocument.presentationml.tags+xml"/>
  <Override PartName="/ppt/tags/tag3086.xml" ContentType="application/vnd.openxmlformats-officedocument.presentationml.tags+xml"/>
  <Override PartName="/ppt/tags/tag3087.xml" ContentType="application/vnd.openxmlformats-officedocument.presentationml.tags+xml"/>
  <Override PartName="/ppt/tags/tag3088.xml" ContentType="application/vnd.openxmlformats-officedocument.presentationml.tags+xml"/>
  <Override PartName="/ppt/tags/tag3089.xml" ContentType="application/vnd.openxmlformats-officedocument.presentationml.tags+xml"/>
  <Override PartName="/ppt/tags/tag309.xml" ContentType="application/vnd.openxmlformats-officedocument.presentationml.tags+xml"/>
  <Override PartName="/ppt/tags/tag3090.xml" ContentType="application/vnd.openxmlformats-officedocument.presentationml.tags+xml"/>
  <Override PartName="/ppt/tags/tag3091.xml" ContentType="application/vnd.openxmlformats-officedocument.presentationml.tags+xml"/>
  <Override PartName="/ppt/tags/tag3092.xml" ContentType="application/vnd.openxmlformats-officedocument.presentationml.tags+xml"/>
  <Override PartName="/ppt/tags/tag3093.xml" ContentType="application/vnd.openxmlformats-officedocument.presentationml.tags+xml"/>
  <Override PartName="/ppt/tags/tag3094.xml" ContentType="application/vnd.openxmlformats-officedocument.presentationml.tags+xml"/>
  <Override PartName="/ppt/tags/tag3095.xml" ContentType="application/vnd.openxmlformats-officedocument.presentationml.tags+xml"/>
  <Override PartName="/ppt/tags/tag3096.xml" ContentType="application/vnd.openxmlformats-officedocument.presentationml.tags+xml"/>
  <Override PartName="/ppt/tags/tag3097.xml" ContentType="application/vnd.openxmlformats-officedocument.presentationml.tags+xml"/>
  <Override PartName="/ppt/tags/tag3098.xml" ContentType="application/vnd.openxmlformats-officedocument.presentationml.tags+xml"/>
  <Override PartName="/ppt/tags/tag309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00.xml" ContentType="application/vnd.openxmlformats-officedocument.presentationml.tags+xml"/>
  <Override PartName="/ppt/tags/tag3101.xml" ContentType="application/vnd.openxmlformats-officedocument.presentationml.tags+xml"/>
  <Override PartName="/ppt/tags/tag3102.xml" ContentType="application/vnd.openxmlformats-officedocument.presentationml.tags+xml"/>
  <Override PartName="/ppt/tags/tag3103.xml" ContentType="application/vnd.openxmlformats-officedocument.presentationml.tags+xml"/>
  <Override PartName="/ppt/tags/tag3104.xml" ContentType="application/vnd.openxmlformats-officedocument.presentationml.tags+xml"/>
  <Override PartName="/ppt/tags/tag3105.xml" ContentType="application/vnd.openxmlformats-officedocument.presentationml.tags+xml"/>
  <Override PartName="/ppt/tags/tag3106.xml" ContentType="application/vnd.openxmlformats-officedocument.presentationml.tags+xml"/>
  <Override PartName="/ppt/tags/tag3107.xml" ContentType="application/vnd.openxmlformats-officedocument.presentationml.tags+xml"/>
  <Override PartName="/ppt/tags/tag3108.xml" ContentType="application/vnd.openxmlformats-officedocument.presentationml.tags+xml"/>
  <Override PartName="/ppt/tags/tag3109.xml" ContentType="application/vnd.openxmlformats-officedocument.presentationml.tags+xml"/>
  <Override PartName="/ppt/tags/tag311.xml" ContentType="application/vnd.openxmlformats-officedocument.presentationml.tags+xml"/>
  <Override PartName="/ppt/tags/tag3110.xml" ContentType="application/vnd.openxmlformats-officedocument.presentationml.tags+xml"/>
  <Override PartName="/ppt/tags/tag3111.xml" ContentType="application/vnd.openxmlformats-officedocument.presentationml.tags+xml"/>
  <Override PartName="/ppt/tags/tag3112.xml" ContentType="application/vnd.openxmlformats-officedocument.presentationml.tags+xml"/>
  <Override PartName="/ppt/tags/tag3113.xml" ContentType="application/vnd.openxmlformats-officedocument.presentationml.tags+xml"/>
  <Override PartName="/ppt/tags/tag3114.xml" ContentType="application/vnd.openxmlformats-officedocument.presentationml.tags+xml"/>
  <Override PartName="/ppt/tags/tag3115.xml" ContentType="application/vnd.openxmlformats-officedocument.presentationml.tags+xml"/>
  <Override PartName="/ppt/tags/tag3116.xml" ContentType="application/vnd.openxmlformats-officedocument.presentationml.tags+xml"/>
  <Override PartName="/ppt/tags/tag3117.xml" ContentType="application/vnd.openxmlformats-officedocument.presentationml.tags+xml"/>
  <Override PartName="/ppt/tags/tag3118.xml" ContentType="application/vnd.openxmlformats-officedocument.presentationml.tags+xml"/>
  <Override PartName="/ppt/tags/tag3119.xml" ContentType="application/vnd.openxmlformats-officedocument.presentationml.tags+xml"/>
  <Override PartName="/ppt/tags/tag312.xml" ContentType="application/vnd.openxmlformats-officedocument.presentationml.tags+xml"/>
  <Override PartName="/ppt/tags/tag3120.xml" ContentType="application/vnd.openxmlformats-officedocument.presentationml.tags+xml"/>
  <Override PartName="/ppt/tags/tag3121.xml" ContentType="application/vnd.openxmlformats-officedocument.presentationml.tags+xml"/>
  <Override PartName="/ppt/tags/tag3122.xml" ContentType="application/vnd.openxmlformats-officedocument.presentationml.tags+xml"/>
  <Override PartName="/ppt/tags/tag3123.xml" ContentType="application/vnd.openxmlformats-officedocument.presentationml.tags+xml"/>
  <Override PartName="/ppt/tags/tag3124.xml" ContentType="application/vnd.openxmlformats-officedocument.presentationml.tags+xml"/>
  <Override PartName="/ppt/tags/tag3125.xml" ContentType="application/vnd.openxmlformats-officedocument.presentationml.tags+xml"/>
  <Override PartName="/ppt/tags/tag3126.xml" ContentType="application/vnd.openxmlformats-officedocument.presentationml.tags+xml"/>
  <Override PartName="/ppt/tags/tag3127.xml" ContentType="application/vnd.openxmlformats-officedocument.presentationml.tags+xml"/>
  <Override PartName="/ppt/tags/tag3128.xml" ContentType="application/vnd.openxmlformats-officedocument.presentationml.tags+xml"/>
  <Override PartName="/ppt/tags/tag3129.xml" ContentType="application/vnd.openxmlformats-officedocument.presentationml.tags+xml"/>
  <Override PartName="/ppt/tags/tag313.xml" ContentType="application/vnd.openxmlformats-officedocument.presentationml.tags+xml"/>
  <Override PartName="/ppt/tags/tag3130.xml" ContentType="application/vnd.openxmlformats-officedocument.presentationml.tags+xml"/>
  <Override PartName="/ppt/tags/tag3131.xml" ContentType="application/vnd.openxmlformats-officedocument.presentationml.tags+xml"/>
  <Override PartName="/ppt/tags/tag3132.xml" ContentType="application/vnd.openxmlformats-officedocument.presentationml.tags+xml"/>
  <Override PartName="/ppt/tags/tag3133.xml" ContentType="application/vnd.openxmlformats-officedocument.presentationml.tags+xml"/>
  <Override PartName="/ppt/tags/tag3134.xml" ContentType="application/vnd.openxmlformats-officedocument.presentationml.tags+xml"/>
  <Override PartName="/ppt/tags/tag3135.xml" ContentType="application/vnd.openxmlformats-officedocument.presentationml.tags+xml"/>
  <Override PartName="/ppt/tags/tag3136.xml" ContentType="application/vnd.openxmlformats-officedocument.presentationml.tags+xml"/>
  <Override PartName="/ppt/tags/tag3137.xml" ContentType="application/vnd.openxmlformats-officedocument.presentationml.tags+xml"/>
  <Override PartName="/ppt/tags/tag3138.xml" ContentType="application/vnd.openxmlformats-officedocument.presentationml.tags+xml"/>
  <Override PartName="/ppt/tags/tag3139.xml" ContentType="application/vnd.openxmlformats-officedocument.presentationml.tags+xml"/>
  <Override PartName="/ppt/tags/tag314.xml" ContentType="application/vnd.openxmlformats-officedocument.presentationml.tags+xml"/>
  <Override PartName="/ppt/tags/tag3140.xml" ContentType="application/vnd.openxmlformats-officedocument.presentationml.tags+xml"/>
  <Override PartName="/ppt/tags/tag3141.xml" ContentType="application/vnd.openxmlformats-officedocument.presentationml.tags+xml"/>
  <Override PartName="/ppt/tags/tag3142.xml" ContentType="application/vnd.openxmlformats-officedocument.presentationml.tags+xml"/>
  <Override PartName="/ppt/tags/tag3143.xml" ContentType="application/vnd.openxmlformats-officedocument.presentationml.tags+xml"/>
  <Override PartName="/ppt/tags/tag3144.xml" ContentType="application/vnd.openxmlformats-officedocument.presentationml.tags+xml"/>
  <Override PartName="/ppt/tags/tag3145.xml" ContentType="application/vnd.openxmlformats-officedocument.presentationml.tags+xml"/>
  <Override PartName="/ppt/tags/tag3146.xml" ContentType="application/vnd.openxmlformats-officedocument.presentationml.tags+xml"/>
  <Override PartName="/ppt/tags/tag3147.xml" ContentType="application/vnd.openxmlformats-officedocument.presentationml.tags+xml"/>
  <Override PartName="/ppt/tags/tag3148.xml" ContentType="application/vnd.openxmlformats-officedocument.presentationml.tags+xml"/>
  <Override PartName="/ppt/tags/tag3149.xml" ContentType="application/vnd.openxmlformats-officedocument.presentationml.tags+xml"/>
  <Override PartName="/ppt/tags/tag315.xml" ContentType="application/vnd.openxmlformats-officedocument.presentationml.tags+xml"/>
  <Override PartName="/ppt/tags/tag3150.xml" ContentType="application/vnd.openxmlformats-officedocument.presentationml.tags+xml"/>
  <Override PartName="/ppt/tags/tag3151.xml" ContentType="application/vnd.openxmlformats-officedocument.presentationml.tags+xml"/>
  <Override PartName="/ppt/tags/tag3152.xml" ContentType="application/vnd.openxmlformats-officedocument.presentationml.tags+xml"/>
  <Override PartName="/ppt/tags/tag3153.xml" ContentType="application/vnd.openxmlformats-officedocument.presentationml.tags+xml"/>
  <Override PartName="/ppt/tags/tag3154.xml" ContentType="application/vnd.openxmlformats-officedocument.presentationml.tags+xml"/>
  <Override PartName="/ppt/tags/tag3155.xml" ContentType="application/vnd.openxmlformats-officedocument.presentationml.tags+xml"/>
  <Override PartName="/ppt/tags/tag3156.xml" ContentType="application/vnd.openxmlformats-officedocument.presentationml.tags+xml"/>
  <Override PartName="/ppt/tags/tag3157.xml" ContentType="application/vnd.openxmlformats-officedocument.presentationml.tags+xml"/>
  <Override PartName="/ppt/tags/tag3158.xml" ContentType="application/vnd.openxmlformats-officedocument.presentationml.tags+xml"/>
  <Override PartName="/ppt/tags/tag3159.xml" ContentType="application/vnd.openxmlformats-officedocument.presentationml.tags+xml"/>
  <Override PartName="/ppt/tags/tag316.xml" ContentType="application/vnd.openxmlformats-officedocument.presentationml.tags+xml"/>
  <Override PartName="/ppt/tags/tag3160.xml" ContentType="application/vnd.openxmlformats-officedocument.presentationml.tags+xml"/>
  <Override PartName="/ppt/tags/tag3161.xml" ContentType="application/vnd.openxmlformats-officedocument.presentationml.tags+xml"/>
  <Override PartName="/ppt/tags/tag3162.xml" ContentType="application/vnd.openxmlformats-officedocument.presentationml.tags+xml"/>
  <Override PartName="/ppt/tags/tag3163.xml" ContentType="application/vnd.openxmlformats-officedocument.presentationml.tags+xml"/>
  <Override PartName="/ppt/tags/tag3164.xml" ContentType="application/vnd.openxmlformats-officedocument.presentationml.tags+xml"/>
  <Override PartName="/ppt/tags/tag3165.xml" ContentType="application/vnd.openxmlformats-officedocument.presentationml.tags+xml"/>
  <Override PartName="/ppt/tags/tag3166.xml" ContentType="application/vnd.openxmlformats-officedocument.presentationml.tags+xml"/>
  <Override PartName="/ppt/tags/tag3167.xml" ContentType="application/vnd.openxmlformats-officedocument.presentationml.tags+xml"/>
  <Override PartName="/ppt/tags/tag3168.xml" ContentType="application/vnd.openxmlformats-officedocument.presentationml.tags+xml"/>
  <Override PartName="/ppt/tags/tag3169.xml" ContentType="application/vnd.openxmlformats-officedocument.presentationml.tags+xml"/>
  <Override PartName="/ppt/tags/tag317.xml" ContentType="application/vnd.openxmlformats-officedocument.presentationml.tags+xml"/>
  <Override PartName="/ppt/tags/tag3170.xml" ContentType="application/vnd.openxmlformats-officedocument.presentationml.tags+xml"/>
  <Override PartName="/ppt/tags/tag3171.xml" ContentType="application/vnd.openxmlformats-officedocument.presentationml.tags+xml"/>
  <Override PartName="/ppt/tags/tag3172.xml" ContentType="application/vnd.openxmlformats-officedocument.presentationml.tags+xml"/>
  <Override PartName="/ppt/tags/tag3173.xml" ContentType="application/vnd.openxmlformats-officedocument.presentationml.tags+xml"/>
  <Override PartName="/ppt/tags/tag3174.xml" ContentType="application/vnd.openxmlformats-officedocument.presentationml.tags+xml"/>
  <Override PartName="/ppt/tags/tag3175.xml" ContentType="application/vnd.openxmlformats-officedocument.presentationml.tags+xml"/>
  <Override PartName="/ppt/tags/tag3176.xml" ContentType="application/vnd.openxmlformats-officedocument.presentationml.tags+xml"/>
  <Override PartName="/ppt/tags/tag3177.xml" ContentType="application/vnd.openxmlformats-officedocument.presentationml.tags+xml"/>
  <Override PartName="/ppt/tags/tag3178.xml" ContentType="application/vnd.openxmlformats-officedocument.presentationml.tags+xml"/>
  <Override PartName="/ppt/tags/tag3179.xml" ContentType="application/vnd.openxmlformats-officedocument.presentationml.tags+xml"/>
  <Override PartName="/ppt/tags/tag318.xml" ContentType="application/vnd.openxmlformats-officedocument.presentationml.tags+xml"/>
  <Override PartName="/ppt/tags/tag3180.xml" ContentType="application/vnd.openxmlformats-officedocument.presentationml.tags+xml"/>
  <Override PartName="/ppt/tags/tag3181.xml" ContentType="application/vnd.openxmlformats-officedocument.presentationml.tags+xml"/>
  <Override PartName="/ppt/tags/tag3182.xml" ContentType="application/vnd.openxmlformats-officedocument.presentationml.tags+xml"/>
  <Override PartName="/ppt/tags/tag3183.xml" ContentType="application/vnd.openxmlformats-officedocument.presentationml.tags+xml"/>
  <Override PartName="/ppt/tags/tag3184.xml" ContentType="application/vnd.openxmlformats-officedocument.presentationml.tags+xml"/>
  <Override PartName="/ppt/tags/tag3185.xml" ContentType="application/vnd.openxmlformats-officedocument.presentationml.tags+xml"/>
  <Override PartName="/ppt/tags/tag3186.xml" ContentType="application/vnd.openxmlformats-officedocument.presentationml.tags+xml"/>
  <Override PartName="/ppt/tags/tag3187.xml" ContentType="application/vnd.openxmlformats-officedocument.presentationml.tags+xml"/>
  <Override PartName="/ppt/tags/tag3188.xml" ContentType="application/vnd.openxmlformats-officedocument.presentationml.tags+xml"/>
  <Override PartName="/ppt/tags/tag3189.xml" ContentType="application/vnd.openxmlformats-officedocument.presentationml.tags+xml"/>
  <Override PartName="/ppt/tags/tag319.xml" ContentType="application/vnd.openxmlformats-officedocument.presentationml.tags+xml"/>
  <Override PartName="/ppt/tags/tag3190.xml" ContentType="application/vnd.openxmlformats-officedocument.presentationml.tags+xml"/>
  <Override PartName="/ppt/tags/tag3191.xml" ContentType="application/vnd.openxmlformats-officedocument.presentationml.tags+xml"/>
  <Override PartName="/ppt/tags/tag3192.xml" ContentType="application/vnd.openxmlformats-officedocument.presentationml.tags+xml"/>
  <Override PartName="/ppt/tags/tag3193.xml" ContentType="application/vnd.openxmlformats-officedocument.presentationml.tags+xml"/>
  <Override PartName="/ppt/tags/tag3194.xml" ContentType="application/vnd.openxmlformats-officedocument.presentationml.tags+xml"/>
  <Override PartName="/ppt/tags/tag3195.xml" ContentType="application/vnd.openxmlformats-officedocument.presentationml.tags+xml"/>
  <Override PartName="/ppt/tags/tag3196.xml" ContentType="application/vnd.openxmlformats-officedocument.presentationml.tags+xml"/>
  <Override PartName="/ppt/tags/tag3197.xml" ContentType="application/vnd.openxmlformats-officedocument.presentationml.tags+xml"/>
  <Override PartName="/ppt/tags/tag3198.xml" ContentType="application/vnd.openxmlformats-officedocument.presentationml.tags+xml"/>
  <Override PartName="/ppt/tags/tag319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00.xml" ContentType="application/vnd.openxmlformats-officedocument.presentationml.tags+xml"/>
  <Override PartName="/ppt/tags/tag3201.xml" ContentType="application/vnd.openxmlformats-officedocument.presentationml.tags+xml"/>
  <Override PartName="/ppt/tags/tag3202.xml" ContentType="application/vnd.openxmlformats-officedocument.presentationml.tags+xml"/>
  <Override PartName="/ppt/tags/tag3203.xml" ContentType="application/vnd.openxmlformats-officedocument.presentationml.tags+xml"/>
  <Override PartName="/ppt/tags/tag3204.xml" ContentType="application/vnd.openxmlformats-officedocument.presentationml.tags+xml"/>
  <Override PartName="/ppt/tags/tag3205.xml" ContentType="application/vnd.openxmlformats-officedocument.presentationml.tags+xml"/>
  <Override PartName="/ppt/tags/tag3206.xml" ContentType="application/vnd.openxmlformats-officedocument.presentationml.tags+xml"/>
  <Override PartName="/ppt/tags/tag3207.xml" ContentType="application/vnd.openxmlformats-officedocument.presentationml.tags+xml"/>
  <Override PartName="/ppt/tags/tag3208.xml" ContentType="application/vnd.openxmlformats-officedocument.presentationml.tags+xml"/>
  <Override PartName="/ppt/tags/tag3209.xml" ContentType="application/vnd.openxmlformats-officedocument.presentationml.tags+xml"/>
  <Override PartName="/ppt/tags/tag321.xml" ContentType="application/vnd.openxmlformats-officedocument.presentationml.tags+xml"/>
  <Override PartName="/ppt/tags/tag3210.xml" ContentType="application/vnd.openxmlformats-officedocument.presentationml.tags+xml"/>
  <Override PartName="/ppt/tags/tag3211.xml" ContentType="application/vnd.openxmlformats-officedocument.presentationml.tags+xml"/>
  <Override PartName="/ppt/tags/tag3212.xml" ContentType="application/vnd.openxmlformats-officedocument.presentationml.tags+xml"/>
  <Override PartName="/ppt/tags/tag3213.xml" ContentType="application/vnd.openxmlformats-officedocument.presentationml.tags+xml"/>
  <Override PartName="/ppt/tags/tag3214.xml" ContentType="application/vnd.openxmlformats-officedocument.presentationml.tags+xml"/>
  <Override PartName="/ppt/tags/tag3215.xml" ContentType="application/vnd.openxmlformats-officedocument.presentationml.tags+xml"/>
  <Override PartName="/ppt/tags/tag3216.xml" ContentType="application/vnd.openxmlformats-officedocument.presentationml.tags+xml"/>
  <Override PartName="/ppt/tags/tag3217.xml" ContentType="application/vnd.openxmlformats-officedocument.presentationml.tags+xml"/>
  <Override PartName="/ppt/tags/tag3218.xml" ContentType="application/vnd.openxmlformats-officedocument.presentationml.tags+xml"/>
  <Override PartName="/ppt/tags/tag3219.xml" ContentType="application/vnd.openxmlformats-officedocument.presentationml.tags+xml"/>
  <Override PartName="/ppt/tags/tag322.xml" ContentType="application/vnd.openxmlformats-officedocument.presentationml.tags+xml"/>
  <Override PartName="/ppt/tags/tag3220.xml" ContentType="application/vnd.openxmlformats-officedocument.presentationml.tags+xml"/>
  <Override PartName="/ppt/tags/tag3221.xml" ContentType="application/vnd.openxmlformats-officedocument.presentationml.tags+xml"/>
  <Override PartName="/ppt/tags/tag3222.xml" ContentType="application/vnd.openxmlformats-officedocument.presentationml.tags+xml"/>
  <Override PartName="/ppt/tags/tag3223.xml" ContentType="application/vnd.openxmlformats-officedocument.presentationml.tags+xml"/>
  <Override PartName="/ppt/tags/tag3224.xml" ContentType="application/vnd.openxmlformats-officedocument.presentationml.tags+xml"/>
  <Override PartName="/ppt/tags/tag3225.xml" ContentType="application/vnd.openxmlformats-officedocument.presentationml.tags+xml"/>
  <Override PartName="/ppt/tags/tag3226.xml" ContentType="application/vnd.openxmlformats-officedocument.presentationml.tags+xml"/>
  <Override PartName="/ppt/tags/tag3227.xml" ContentType="application/vnd.openxmlformats-officedocument.presentationml.tags+xml"/>
  <Override PartName="/ppt/tags/tag3228.xml" ContentType="application/vnd.openxmlformats-officedocument.presentationml.tags+xml"/>
  <Override PartName="/ppt/tags/tag3229.xml" ContentType="application/vnd.openxmlformats-officedocument.presentationml.tags+xml"/>
  <Override PartName="/ppt/tags/tag323.xml" ContentType="application/vnd.openxmlformats-officedocument.presentationml.tags+xml"/>
  <Override PartName="/ppt/tags/tag3230.xml" ContentType="application/vnd.openxmlformats-officedocument.presentationml.tags+xml"/>
  <Override PartName="/ppt/tags/tag3231.xml" ContentType="application/vnd.openxmlformats-officedocument.presentationml.tags+xml"/>
  <Override PartName="/ppt/tags/tag3232.xml" ContentType="application/vnd.openxmlformats-officedocument.presentationml.tags+xml"/>
  <Override PartName="/ppt/tags/tag3233.xml" ContentType="application/vnd.openxmlformats-officedocument.presentationml.tags+xml"/>
  <Override PartName="/ppt/tags/tag3234.xml" ContentType="application/vnd.openxmlformats-officedocument.presentationml.tags+xml"/>
  <Override PartName="/ppt/tags/tag3235.xml" ContentType="application/vnd.openxmlformats-officedocument.presentationml.tags+xml"/>
  <Override PartName="/ppt/tags/tag3236.xml" ContentType="application/vnd.openxmlformats-officedocument.presentationml.tags+xml"/>
  <Override PartName="/ppt/tags/tag3237.xml" ContentType="application/vnd.openxmlformats-officedocument.presentationml.tags+xml"/>
  <Override PartName="/ppt/tags/tag3238.xml" ContentType="application/vnd.openxmlformats-officedocument.presentationml.tags+xml"/>
  <Override PartName="/ppt/tags/tag3239.xml" ContentType="application/vnd.openxmlformats-officedocument.presentationml.tags+xml"/>
  <Override PartName="/ppt/tags/tag324.xml" ContentType="application/vnd.openxmlformats-officedocument.presentationml.tags+xml"/>
  <Override PartName="/ppt/tags/tag3240.xml" ContentType="application/vnd.openxmlformats-officedocument.presentationml.tags+xml"/>
  <Override PartName="/ppt/tags/tag3241.xml" ContentType="application/vnd.openxmlformats-officedocument.presentationml.tags+xml"/>
  <Override PartName="/ppt/tags/tag3242.xml" ContentType="application/vnd.openxmlformats-officedocument.presentationml.tags+xml"/>
  <Override PartName="/ppt/tags/tag3243.xml" ContentType="application/vnd.openxmlformats-officedocument.presentationml.tags+xml"/>
  <Override PartName="/ppt/tags/tag3244.xml" ContentType="application/vnd.openxmlformats-officedocument.presentationml.tags+xml"/>
  <Override PartName="/ppt/tags/tag3245.xml" ContentType="application/vnd.openxmlformats-officedocument.presentationml.tags+xml"/>
  <Override PartName="/ppt/tags/tag3246.xml" ContentType="application/vnd.openxmlformats-officedocument.presentationml.tags+xml"/>
  <Override PartName="/ppt/tags/tag3247.xml" ContentType="application/vnd.openxmlformats-officedocument.presentationml.tags+xml"/>
  <Override PartName="/ppt/tags/tag3248.xml" ContentType="application/vnd.openxmlformats-officedocument.presentationml.tags+xml"/>
  <Override PartName="/ppt/tags/tag3249.xml" ContentType="application/vnd.openxmlformats-officedocument.presentationml.tags+xml"/>
  <Override PartName="/ppt/tags/tag325.xml" ContentType="application/vnd.openxmlformats-officedocument.presentationml.tags+xml"/>
  <Override PartName="/ppt/tags/tag3250.xml" ContentType="application/vnd.openxmlformats-officedocument.presentationml.tags+xml"/>
  <Override PartName="/ppt/tags/tag3251.xml" ContentType="application/vnd.openxmlformats-officedocument.presentationml.tags+xml"/>
  <Override PartName="/ppt/tags/tag3252.xml" ContentType="application/vnd.openxmlformats-officedocument.presentationml.tags+xml"/>
  <Override PartName="/ppt/tags/tag3253.xml" ContentType="application/vnd.openxmlformats-officedocument.presentationml.tags+xml"/>
  <Override PartName="/ppt/tags/tag3254.xml" ContentType="application/vnd.openxmlformats-officedocument.presentationml.tags+xml"/>
  <Override PartName="/ppt/tags/tag3255.xml" ContentType="application/vnd.openxmlformats-officedocument.presentationml.tags+xml"/>
  <Override PartName="/ppt/tags/tag3256.xml" ContentType="application/vnd.openxmlformats-officedocument.presentationml.tags+xml"/>
  <Override PartName="/ppt/tags/tag3257.xml" ContentType="application/vnd.openxmlformats-officedocument.presentationml.tags+xml"/>
  <Override PartName="/ppt/tags/tag3258.xml" ContentType="application/vnd.openxmlformats-officedocument.presentationml.tags+xml"/>
  <Override PartName="/ppt/tags/tag3259.xml" ContentType="application/vnd.openxmlformats-officedocument.presentationml.tags+xml"/>
  <Override PartName="/ppt/tags/tag326.xml" ContentType="application/vnd.openxmlformats-officedocument.presentationml.tags+xml"/>
  <Override PartName="/ppt/tags/tag3260.xml" ContentType="application/vnd.openxmlformats-officedocument.presentationml.tags+xml"/>
  <Override PartName="/ppt/tags/tag3261.xml" ContentType="application/vnd.openxmlformats-officedocument.presentationml.tags+xml"/>
  <Override PartName="/ppt/tags/tag3262.xml" ContentType="application/vnd.openxmlformats-officedocument.presentationml.tags+xml"/>
  <Override PartName="/ppt/tags/tag3263.xml" ContentType="application/vnd.openxmlformats-officedocument.presentationml.tags+xml"/>
  <Override PartName="/ppt/tags/tag3264.xml" ContentType="application/vnd.openxmlformats-officedocument.presentationml.tags+xml"/>
  <Override PartName="/ppt/tags/tag3265.xml" ContentType="application/vnd.openxmlformats-officedocument.presentationml.tags+xml"/>
  <Override PartName="/ppt/tags/tag3266.xml" ContentType="application/vnd.openxmlformats-officedocument.presentationml.tags+xml"/>
  <Override PartName="/ppt/tags/tag3267.xml" ContentType="application/vnd.openxmlformats-officedocument.presentationml.tags+xml"/>
  <Override PartName="/ppt/tags/tag3268.xml" ContentType="application/vnd.openxmlformats-officedocument.presentationml.tags+xml"/>
  <Override PartName="/ppt/tags/tag3269.xml" ContentType="application/vnd.openxmlformats-officedocument.presentationml.tags+xml"/>
  <Override PartName="/ppt/tags/tag327.xml" ContentType="application/vnd.openxmlformats-officedocument.presentationml.tags+xml"/>
  <Override PartName="/ppt/tags/tag3270.xml" ContentType="application/vnd.openxmlformats-officedocument.presentationml.tags+xml"/>
  <Override PartName="/ppt/tags/tag3271.xml" ContentType="application/vnd.openxmlformats-officedocument.presentationml.tags+xml"/>
  <Override PartName="/ppt/tags/tag3272.xml" ContentType="application/vnd.openxmlformats-officedocument.presentationml.tags+xml"/>
  <Override PartName="/ppt/tags/tag3273.xml" ContentType="application/vnd.openxmlformats-officedocument.presentationml.tags+xml"/>
  <Override PartName="/ppt/tags/tag3274.xml" ContentType="application/vnd.openxmlformats-officedocument.presentationml.tags+xml"/>
  <Override PartName="/ppt/tags/tag3275.xml" ContentType="application/vnd.openxmlformats-officedocument.presentationml.tags+xml"/>
  <Override PartName="/ppt/tags/tag3276.xml" ContentType="application/vnd.openxmlformats-officedocument.presentationml.tags+xml"/>
  <Override PartName="/ppt/tags/tag3277.xml" ContentType="application/vnd.openxmlformats-officedocument.presentationml.tags+xml"/>
  <Override PartName="/ppt/tags/tag3278.xml" ContentType="application/vnd.openxmlformats-officedocument.presentationml.tags+xml"/>
  <Override PartName="/ppt/tags/tag3279.xml" ContentType="application/vnd.openxmlformats-officedocument.presentationml.tags+xml"/>
  <Override PartName="/ppt/tags/tag328.xml" ContentType="application/vnd.openxmlformats-officedocument.presentationml.tags+xml"/>
  <Override PartName="/ppt/tags/tag3280.xml" ContentType="application/vnd.openxmlformats-officedocument.presentationml.tags+xml"/>
  <Override PartName="/ppt/tags/tag3281.xml" ContentType="application/vnd.openxmlformats-officedocument.presentationml.tags+xml"/>
  <Override PartName="/ppt/tags/tag3282.xml" ContentType="application/vnd.openxmlformats-officedocument.presentationml.tags+xml"/>
  <Override PartName="/ppt/tags/tag3283.xml" ContentType="application/vnd.openxmlformats-officedocument.presentationml.tags+xml"/>
  <Override PartName="/ppt/tags/tag3284.xml" ContentType="application/vnd.openxmlformats-officedocument.presentationml.tags+xml"/>
  <Override PartName="/ppt/tags/tag3285.xml" ContentType="application/vnd.openxmlformats-officedocument.presentationml.tags+xml"/>
  <Override PartName="/ppt/tags/tag3286.xml" ContentType="application/vnd.openxmlformats-officedocument.presentationml.tags+xml"/>
  <Override PartName="/ppt/tags/tag3287.xml" ContentType="application/vnd.openxmlformats-officedocument.presentationml.tags+xml"/>
  <Override PartName="/ppt/tags/tag3288.xml" ContentType="application/vnd.openxmlformats-officedocument.presentationml.tags+xml"/>
  <Override PartName="/ppt/tags/tag3289.xml" ContentType="application/vnd.openxmlformats-officedocument.presentationml.tags+xml"/>
  <Override PartName="/ppt/tags/tag329.xml" ContentType="application/vnd.openxmlformats-officedocument.presentationml.tags+xml"/>
  <Override PartName="/ppt/tags/tag3290.xml" ContentType="application/vnd.openxmlformats-officedocument.presentationml.tags+xml"/>
  <Override PartName="/ppt/tags/tag3291.xml" ContentType="application/vnd.openxmlformats-officedocument.presentationml.tags+xml"/>
  <Override PartName="/ppt/tags/tag3292.xml" ContentType="application/vnd.openxmlformats-officedocument.presentationml.tags+xml"/>
  <Override PartName="/ppt/tags/tag3293.xml" ContentType="application/vnd.openxmlformats-officedocument.presentationml.tags+xml"/>
  <Override PartName="/ppt/tags/tag3294.xml" ContentType="application/vnd.openxmlformats-officedocument.presentationml.tags+xml"/>
  <Override PartName="/ppt/tags/tag3295.xml" ContentType="application/vnd.openxmlformats-officedocument.presentationml.tags+xml"/>
  <Override PartName="/ppt/tags/tag3296.xml" ContentType="application/vnd.openxmlformats-officedocument.presentationml.tags+xml"/>
  <Override PartName="/ppt/tags/tag3297.xml" ContentType="application/vnd.openxmlformats-officedocument.presentationml.tags+xml"/>
  <Override PartName="/ppt/tags/tag3298.xml" ContentType="application/vnd.openxmlformats-officedocument.presentationml.tags+xml"/>
  <Override PartName="/ppt/tags/tag329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00.xml" ContentType="application/vnd.openxmlformats-officedocument.presentationml.tags+xml"/>
  <Override PartName="/ppt/tags/tag3301.xml" ContentType="application/vnd.openxmlformats-officedocument.presentationml.tags+xml"/>
  <Override PartName="/ppt/tags/tag3302.xml" ContentType="application/vnd.openxmlformats-officedocument.presentationml.tags+xml"/>
  <Override PartName="/ppt/tags/tag3303.xml" ContentType="application/vnd.openxmlformats-officedocument.presentationml.tags+xml"/>
  <Override PartName="/ppt/tags/tag3304.xml" ContentType="application/vnd.openxmlformats-officedocument.presentationml.tags+xml"/>
  <Override PartName="/ppt/tags/tag3305.xml" ContentType="application/vnd.openxmlformats-officedocument.presentationml.tags+xml"/>
  <Override PartName="/ppt/tags/tag3306.xml" ContentType="application/vnd.openxmlformats-officedocument.presentationml.tags+xml"/>
  <Override PartName="/ppt/tags/tag3307.xml" ContentType="application/vnd.openxmlformats-officedocument.presentationml.tags+xml"/>
  <Override PartName="/ppt/tags/tag3308.xml" ContentType="application/vnd.openxmlformats-officedocument.presentationml.tags+xml"/>
  <Override PartName="/ppt/tags/tag3309.xml" ContentType="application/vnd.openxmlformats-officedocument.presentationml.tags+xml"/>
  <Override PartName="/ppt/tags/tag331.xml" ContentType="application/vnd.openxmlformats-officedocument.presentationml.tags+xml"/>
  <Override PartName="/ppt/tags/tag3310.xml" ContentType="application/vnd.openxmlformats-officedocument.presentationml.tags+xml"/>
  <Override PartName="/ppt/tags/tag3311.xml" ContentType="application/vnd.openxmlformats-officedocument.presentationml.tags+xml"/>
  <Override PartName="/ppt/tags/tag3312.xml" ContentType="application/vnd.openxmlformats-officedocument.presentationml.tags+xml"/>
  <Override PartName="/ppt/tags/tag3313.xml" ContentType="application/vnd.openxmlformats-officedocument.presentationml.tags+xml"/>
  <Override PartName="/ppt/tags/tag3314.xml" ContentType="application/vnd.openxmlformats-officedocument.presentationml.tags+xml"/>
  <Override PartName="/ppt/tags/tag3315.xml" ContentType="application/vnd.openxmlformats-officedocument.presentationml.tags+xml"/>
  <Override PartName="/ppt/tags/tag3316.xml" ContentType="application/vnd.openxmlformats-officedocument.presentationml.tags+xml"/>
  <Override PartName="/ppt/tags/tag3317.xml" ContentType="application/vnd.openxmlformats-officedocument.presentationml.tags+xml"/>
  <Override PartName="/ppt/tags/tag3318.xml" ContentType="application/vnd.openxmlformats-officedocument.presentationml.tags+xml"/>
  <Override PartName="/ppt/tags/tag3319.xml" ContentType="application/vnd.openxmlformats-officedocument.presentationml.tags+xml"/>
  <Override PartName="/ppt/tags/tag332.xml" ContentType="application/vnd.openxmlformats-officedocument.presentationml.tags+xml"/>
  <Override PartName="/ppt/tags/tag3320.xml" ContentType="application/vnd.openxmlformats-officedocument.presentationml.tags+xml"/>
  <Override PartName="/ppt/tags/tag3321.xml" ContentType="application/vnd.openxmlformats-officedocument.presentationml.tags+xml"/>
  <Override PartName="/ppt/tags/tag3322.xml" ContentType="application/vnd.openxmlformats-officedocument.presentationml.tags+xml"/>
  <Override PartName="/ppt/tags/tag3323.xml" ContentType="application/vnd.openxmlformats-officedocument.presentationml.tags+xml"/>
  <Override PartName="/ppt/tags/tag3324.xml" ContentType="application/vnd.openxmlformats-officedocument.presentationml.tags+xml"/>
  <Override PartName="/ppt/tags/tag3325.xml" ContentType="application/vnd.openxmlformats-officedocument.presentationml.tags+xml"/>
  <Override PartName="/ppt/tags/tag3326.xml" ContentType="application/vnd.openxmlformats-officedocument.presentationml.tags+xml"/>
  <Override PartName="/ppt/tags/tag3327.xml" ContentType="application/vnd.openxmlformats-officedocument.presentationml.tags+xml"/>
  <Override PartName="/ppt/tags/tag3328.xml" ContentType="application/vnd.openxmlformats-officedocument.presentationml.tags+xml"/>
  <Override PartName="/ppt/tags/tag3329.xml" ContentType="application/vnd.openxmlformats-officedocument.presentationml.tags+xml"/>
  <Override PartName="/ppt/tags/tag333.xml" ContentType="application/vnd.openxmlformats-officedocument.presentationml.tags+xml"/>
  <Override PartName="/ppt/tags/tag3330.xml" ContentType="application/vnd.openxmlformats-officedocument.presentationml.tags+xml"/>
  <Override PartName="/ppt/tags/tag3331.xml" ContentType="application/vnd.openxmlformats-officedocument.presentationml.tags+xml"/>
  <Override PartName="/ppt/tags/tag3332.xml" ContentType="application/vnd.openxmlformats-officedocument.presentationml.tags+xml"/>
  <Override PartName="/ppt/tags/tag3333.xml" ContentType="application/vnd.openxmlformats-officedocument.presentationml.tags+xml"/>
  <Override PartName="/ppt/tags/tag3334.xml" ContentType="application/vnd.openxmlformats-officedocument.presentationml.tags+xml"/>
  <Override PartName="/ppt/tags/tag3335.xml" ContentType="application/vnd.openxmlformats-officedocument.presentationml.tags+xml"/>
  <Override PartName="/ppt/tags/tag3336.xml" ContentType="application/vnd.openxmlformats-officedocument.presentationml.tags+xml"/>
  <Override PartName="/ppt/tags/tag3337.xml" ContentType="application/vnd.openxmlformats-officedocument.presentationml.tags+xml"/>
  <Override PartName="/ppt/tags/tag3338.xml" ContentType="application/vnd.openxmlformats-officedocument.presentationml.tags+xml"/>
  <Override PartName="/ppt/tags/tag3339.xml" ContentType="application/vnd.openxmlformats-officedocument.presentationml.tags+xml"/>
  <Override PartName="/ppt/tags/tag334.xml" ContentType="application/vnd.openxmlformats-officedocument.presentationml.tags+xml"/>
  <Override PartName="/ppt/tags/tag3340.xml" ContentType="application/vnd.openxmlformats-officedocument.presentationml.tags+xml"/>
  <Override PartName="/ppt/tags/tag3341.xml" ContentType="application/vnd.openxmlformats-officedocument.presentationml.tags+xml"/>
  <Override PartName="/ppt/tags/tag3342.xml" ContentType="application/vnd.openxmlformats-officedocument.presentationml.tags+xml"/>
  <Override PartName="/ppt/tags/tag3343.xml" ContentType="application/vnd.openxmlformats-officedocument.presentationml.tags+xml"/>
  <Override PartName="/ppt/tags/tag3344.xml" ContentType="application/vnd.openxmlformats-officedocument.presentationml.tags+xml"/>
  <Override PartName="/ppt/tags/tag3345.xml" ContentType="application/vnd.openxmlformats-officedocument.presentationml.tags+xml"/>
  <Override PartName="/ppt/tags/tag3346.xml" ContentType="application/vnd.openxmlformats-officedocument.presentationml.tags+xml"/>
  <Override PartName="/ppt/tags/tag3347.xml" ContentType="application/vnd.openxmlformats-officedocument.presentationml.tags+xml"/>
  <Override PartName="/ppt/tags/tag3348.xml" ContentType="application/vnd.openxmlformats-officedocument.presentationml.tags+xml"/>
  <Override PartName="/ppt/tags/tag3349.xml" ContentType="application/vnd.openxmlformats-officedocument.presentationml.tags+xml"/>
  <Override PartName="/ppt/tags/tag335.xml" ContentType="application/vnd.openxmlformats-officedocument.presentationml.tags+xml"/>
  <Override PartName="/ppt/tags/tag3350.xml" ContentType="application/vnd.openxmlformats-officedocument.presentationml.tags+xml"/>
  <Override PartName="/ppt/tags/tag3351.xml" ContentType="application/vnd.openxmlformats-officedocument.presentationml.tags+xml"/>
  <Override PartName="/ppt/tags/tag3352.xml" ContentType="application/vnd.openxmlformats-officedocument.presentationml.tags+xml"/>
  <Override PartName="/ppt/tags/tag3353.xml" ContentType="application/vnd.openxmlformats-officedocument.presentationml.tags+xml"/>
  <Override PartName="/ppt/tags/tag3354.xml" ContentType="application/vnd.openxmlformats-officedocument.presentationml.tags+xml"/>
  <Override PartName="/ppt/tags/tag3355.xml" ContentType="application/vnd.openxmlformats-officedocument.presentationml.tags+xml"/>
  <Override PartName="/ppt/tags/tag3356.xml" ContentType="application/vnd.openxmlformats-officedocument.presentationml.tags+xml"/>
  <Override PartName="/ppt/tags/tag3357.xml" ContentType="application/vnd.openxmlformats-officedocument.presentationml.tags+xml"/>
  <Override PartName="/ppt/tags/tag3358.xml" ContentType="application/vnd.openxmlformats-officedocument.presentationml.tags+xml"/>
  <Override PartName="/ppt/tags/tag3359.xml" ContentType="application/vnd.openxmlformats-officedocument.presentationml.tags+xml"/>
  <Override PartName="/ppt/tags/tag336.xml" ContentType="application/vnd.openxmlformats-officedocument.presentationml.tags+xml"/>
  <Override PartName="/ppt/tags/tag3360.xml" ContentType="application/vnd.openxmlformats-officedocument.presentationml.tags+xml"/>
  <Override PartName="/ppt/tags/tag3361.xml" ContentType="application/vnd.openxmlformats-officedocument.presentationml.tags+xml"/>
  <Override PartName="/ppt/tags/tag3362.xml" ContentType="application/vnd.openxmlformats-officedocument.presentationml.tags+xml"/>
  <Override PartName="/ppt/tags/tag3363.xml" ContentType="application/vnd.openxmlformats-officedocument.presentationml.tags+xml"/>
  <Override PartName="/ppt/tags/tag3364.xml" ContentType="application/vnd.openxmlformats-officedocument.presentationml.tags+xml"/>
  <Override PartName="/ppt/tags/tag3365.xml" ContentType="application/vnd.openxmlformats-officedocument.presentationml.tags+xml"/>
  <Override PartName="/ppt/tags/tag3366.xml" ContentType="application/vnd.openxmlformats-officedocument.presentationml.tags+xml"/>
  <Override PartName="/ppt/tags/tag3367.xml" ContentType="application/vnd.openxmlformats-officedocument.presentationml.tags+xml"/>
  <Override PartName="/ppt/tags/tag3368.xml" ContentType="application/vnd.openxmlformats-officedocument.presentationml.tags+xml"/>
  <Override PartName="/ppt/tags/tag3369.xml" ContentType="application/vnd.openxmlformats-officedocument.presentationml.tags+xml"/>
  <Override PartName="/ppt/tags/tag337.xml" ContentType="application/vnd.openxmlformats-officedocument.presentationml.tags+xml"/>
  <Override PartName="/ppt/tags/tag3370.xml" ContentType="application/vnd.openxmlformats-officedocument.presentationml.tags+xml"/>
  <Override PartName="/ppt/tags/tag3371.xml" ContentType="application/vnd.openxmlformats-officedocument.presentationml.tags+xml"/>
  <Override PartName="/ppt/tags/tag3372.xml" ContentType="application/vnd.openxmlformats-officedocument.presentationml.tags+xml"/>
  <Override PartName="/ppt/tags/tag3373.xml" ContentType="application/vnd.openxmlformats-officedocument.presentationml.tags+xml"/>
  <Override PartName="/ppt/tags/tag3374.xml" ContentType="application/vnd.openxmlformats-officedocument.presentationml.tags+xml"/>
  <Override PartName="/ppt/tags/tag3375.xml" ContentType="application/vnd.openxmlformats-officedocument.presentationml.tags+xml"/>
  <Override PartName="/ppt/tags/tag3376.xml" ContentType="application/vnd.openxmlformats-officedocument.presentationml.tags+xml"/>
  <Override PartName="/ppt/tags/tag3377.xml" ContentType="application/vnd.openxmlformats-officedocument.presentationml.tags+xml"/>
  <Override PartName="/ppt/tags/tag3378.xml" ContentType="application/vnd.openxmlformats-officedocument.presentationml.tags+xml"/>
  <Override PartName="/ppt/tags/tag3379.xml" ContentType="application/vnd.openxmlformats-officedocument.presentationml.tags+xml"/>
  <Override PartName="/ppt/tags/tag338.xml" ContentType="application/vnd.openxmlformats-officedocument.presentationml.tags+xml"/>
  <Override PartName="/ppt/tags/tag3380.xml" ContentType="application/vnd.openxmlformats-officedocument.presentationml.tags+xml"/>
  <Override PartName="/ppt/tags/tag3381.xml" ContentType="application/vnd.openxmlformats-officedocument.presentationml.tags+xml"/>
  <Override PartName="/ppt/tags/tag3382.xml" ContentType="application/vnd.openxmlformats-officedocument.presentationml.tags+xml"/>
  <Override PartName="/ppt/tags/tag3383.xml" ContentType="application/vnd.openxmlformats-officedocument.presentationml.tags+xml"/>
  <Override PartName="/ppt/tags/tag3384.xml" ContentType="application/vnd.openxmlformats-officedocument.presentationml.tags+xml"/>
  <Override PartName="/ppt/tags/tag3385.xml" ContentType="application/vnd.openxmlformats-officedocument.presentationml.tags+xml"/>
  <Override PartName="/ppt/tags/tag3386.xml" ContentType="application/vnd.openxmlformats-officedocument.presentationml.tags+xml"/>
  <Override PartName="/ppt/tags/tag3387.xml" ContentType="application/vnd.openxmlformats-officedocument.presentationml.tags+xml"/>
  <Override PartName="/ppt/tags/tag3388.xml" ContentType="application/vnd.openxmlformats-officedocument.presentationml.tags+xml"/>
  <Override PartName="/ppt/tags/tag3389.xml" ContentType="application/vnd.openxmlformats-officedocument.presentationml.tags+xml"/>
  <Override PartName="/ppt/tags/tag339.xml" ContentType="application/vnd.openxmlformats-officedocument.presentationml.tags+xml"/>
  <Override PartName="/ppt/tags/tag3390.xml" ContentType="application/vnd.openxmlformats-officedocument.presentationml.tags+xml"/>
  <Override PartName="/ppt/tags/tag3391.xml" ContentType="application/vnd.openxmlformats-officedocument.presentationml.tags+xml"/>
  <Override PartName="/ppt/tags/tag3392.xml" ContentType="application/vnd.openxmlformats-officedocument.presentationml.tags+xml"/>
  <Override PartName="/ppt/tags/tag3393.xml" ContentType="application/vnd.openxmlformats-officedocument.presentationml.tags+xml"/>
  <Override PartName="/ppt/tags/tag3394.xml" ContentType="application/vnd.openxmlformats-officedocument.presentationml.tags+xml"/>
  <Override PartName="/ppt/tags/tag3395.xml" ContentType="application/vnd.openxmlformats-officedocument.presentationml.tags+xml"/>
  <Override PartName="/ppt/tags/tag3396.xml" ContentType="application/vnd.openxmlformats-officedocument.presentationml.tags+xml"/>
  <Override PartName="/ppt/tags/tag3397.xml" ContentType="application/vnd.openxmlformats-officedocument.presentationml.tags+xml"/>
  <Override PartName="/ppt/tags/tag3398.xml" ContentType="application/vnd.openxmlformats-officedocument.presentationml.tags+xml"/>
  <Override PartName="/ppt/tags/tag339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00.xml" ContentType="application/vnd.openxmlformats-officedocument.presentationml.tags+xml"/>
  <Override PartName="/ppt/tags/tag3401.xml" ContentType="application/vnd.openxmlformats-officedocument.presentationml.tags+xml"/>
  <Override PartName="/ppt/tags/tag3402.xml" ContentType="application/vnd.openxmlformats-officedocument.presentationml.tags+xml"/>
  <Override PartName="/ppt/tags/tag3403.xml" ContentType="application/vnd.openxmlformats-officedocument.presentationml.tags+xml"/>
  <Override PartName="/ppt/tags/tag3404.xml" ContentType="application/vnd.openxmlformats-officedocument.presentationml.tags+xml"/>
  <Override PartName="/ppt/tags/tag3405.xml" ContentType="application/vnd.openxmlformats-officedocument.presentationml.tags+xml"/>
  <Override PartName="/ppt/tags/tag3406.xml" ContentType="application/vnd.openxmlformats-officedocument.presentationml.tags+xml"/>
  <Override PartName="/ppt/tags/tag3407.xml" ContentType="application/vnd.openxmlformats-officedocument.presentationml.tags+xml"/>
  <Override PartName="/ppt/tags/tag3408.xml" ContentType="application/vnd.openxmlformats-officedocument.presentationml.tags+xml"/>
  <Override PartName="/ppt/tags/tag3409.xml" ContentType="application/vnd.openxmlformats-officedocument.presentationml.tags+xml"/>
  <Override PartName="/ppt/tags/tag341.xml" ContentType="application/vnd.openxmlformats-officedocument.presentationml.tags+xml"/>
  <Override PartName="/ppt/tags/tag3410.xml" ContentType="application/vnd.openxmlformats-officedocument.presentationml.tags+xml"/>
  <Override PartName="/ppt/tags/tag3411.xml" ContentType="application/vnd.openxmlformats-officedocument.presentationml.tags+xml"/>
  <Override PartName="/ppt/tags/tag3412.xml" ContentType="application/vnd.openxmlformats-officedocument.presentationml.tags+xml"/>
  <Override PartName="/ppt/tags/tag3413.xml" ContentType="application/vnd.openxmlformats-officedocument.presentationml.tags+xml"/>
  <Override PartName="/ppt/tags/tag3414.xml" ContentType="application/vnd.openxmlformats-officedocument.presentationml.tags+xml"/>
  <Override PartName="/ppt/tags/tag3415.xml" ContentType="application/vnd.openxmlformats-officedocument.presentationml.tags+xml"/>
  <Override PartName="/ppt/tags/tag3416.xml" ContentType="application/vnd.openxmlformats-officedocument.presentationml.tags+xml"/>
  <Override PartName="/ppt/tags/tag3417.xml" ContentType="application/vnd.openxmlformats-officedocument.presentationml.tags+xml"/>
  <Override PartName="/ppt/tags/tag3418.xml" ContentType="application/vnd.openxmlformats-officedocument.presentationml.tags+xml"/>
  <Override PartName="/ppt/tags/tag3419.xml" ContentType="application/vnd.openxmlformats-officedocument.presentationml.tags+xml"/>
  <Override PartName="/ppt/tags/tag342.xml" ContentType="application/vnd.openxmlformats-officedocument.presentationml.tags+xml"/>
  <Override PartName="/ppt/tags/tag3420.xml" ContentType="application/vnd.openxmlformats-officedocument.presentationml.tags+xml"/>
  <Override PartName="/ppt/tags/tag3421.xml" ContentType="application/vnd.openxmlformats-officedocument.presentationml.tags+xml"/>
  <Override PartName="/ppt/tags/tag3422.xml" ContentType="application/vnd.openxmlformats-officedocument.presentationml.tags+xml"/>
  <Override PartName="/ppt/tags/tag3423.xml" ContentType="application/vnd.openxmlformats-officedocument.presentationml.tags+xml"/>
  <Override PartName="/ppt/tags/tag3424.xml" ContentType="application/vnd.openxmlformats-officedocument.presentationml.tags+xml"/>
  <Override PartName="/ppt/tags/tag3425.xml" ContentType="application/vnd.openxmlformats-officedocument.presentationml.tags+xml"/>
  <Override PartName="/ppt/tags/tag3426.xml" ContentType="application/vnd.openxmlformats-officedocument.presentationml.tags+xml"/>
  <Override PartName="/ppt/tags/tag3427.xml" ContentType="application/vnd.openxmlformats-officedocument.presentationml.tags+xml"/>
  <Override PartName="/ppt/tags/tag3428.xml" ContentType="application/vnd.openxmlformats-officedocument.presentationml.tags+xml"/>
  <Override PartName="/ppt/tags/tag3429.xml" ContentType="application/vnd.openxmlformats-officedocument.presentationml.tags+xml"/>
  <Override PartName="/ppt/tags/tag343.xml" ContentType="application/vnd.openxmlformats-officedocument.presentationml.tags+xml"/>
  <Override PartName="/ppt/tags/tag3430.xml" ContentType="application/vnd.openxmlformats-officedocument.presentationml.tags+xml"/>
  <Override PartName="/ppt/tags/tag3431.xml" ContentType="application/vnd.openxmlformats-officedocument.presentationml.tags+xml"/>
  <Override PartName="/ppt/tags/tag3432.xml" ContentType="application/vnd.openxmlformats-officedocument.presentationml.tags+xml"/>
  <Override PartName="/ppt/tags/tag3433.xml" ContentType="application/vnd.openxmlformats-officedocument.presentationml.tags+xml"/>
  <Override PartName="/ppt/tags/tag3434.xml" ContentType="application/vnd.openxmlformats-officedocument.presentationml.tags+xml"/>
  <Override PartName="/ppt/tags/tag3435.xml" ContentType="application/vnd.openxmlformats-officedocument.presentationml.tags+xml"/>
  <Override PartName="/ppt/tags/tag3436.xml" ContentType="application/vnd.openxmlformats-officedocument.presentationml.tags+xml"/>
  <Override PartName="/ppt/tags/tag3437.xml" ContentType="application/vnd.openxmlformats-officedocument.presentationml.tags+xml"/>
  <Override PartName="/ppt/tags/tag3438.xml" ContentType="application/vnd.openxmlformats-officedocument.presentationml.tags+xml"/>
  <Override PartName="/ppt/tags/tag3439.xml" ContentType="application/vnd.openxmlformats-officedocument.presentationml.tags+xml"/>
  <Override PartName="/ppt/tags/tag344.xml" ContentType="application/vnd.openxmlformats-officedocument.presentationml.tags+xml"/>
  <Override PartName="/ppt/tags/tag3440.xml" ContentType="application/vnd.openxmlformats-officedocument.presentationml.tags+xml"/>
  <Override PartName="/ppt/tags/tag3441.xml" ContentType="application/vnd.openxmlformats-officedocument.presentationml.tags+xml"/>
  <Override PartName="/ppt/tags/tag3442.xml" ContentType="application/vnd.openxmlformats-officedocument.presentationml.tags+xml"/>
  <Override PartName="/ppt/tags/tag3443.xml" ContentType="application/vnd.openxmlformats-officedocument.presentationml.tags+xml"/>
  <Override PartName="/ppt/tags/tag3444.xml" ContentType="application/vnd.openxmlformats-officedocument.presentationml.tags+xml"/>
  <Override PartName="/ppt/tags/tag3445.xml" ContentType="application/vnd.openxmlformats-officedocument.presentationml.tags+xml"/>
  <Override PartName="/ppt/tags/tag3446.xml" ContentType="application/vnd.openxmlformats-officedocument.presentationml.tags+xml"/>
  <Override PartName="/ppt/tags/tag3447.xml" ContentType="application/vnd.openxmlformats-officedocument.presentationml.tags+xml"/>
  <Override PartName="/ppt/tags/tag3448.xml" ContentType="application/vnd.openxmlformats-officedocument.presentationml.tags+xml"/>
  <Override PartName="/ppt/tags/tag3449.xml" ContentType="application/vnd.openxmlformats-officedocument.presentationml.tags+xml"/>
  <Override PartName="/ppt/tags/tag345.xml" ContentType="application/vnd.openxmlformats-officedocument.presentationml.tags+xml"/>
  <Override PartName="/ppt/tags/tag3450.xml" ContentType="application/vnd.openxmlformats-officedocument.presentationml.tags+xml"/>
  <Override PartName="/ppt/tags/tag3451.xml" ContentType="application/vnd.openxmlformats-officedocument.presentationml.tags+xml"/>
  <Override PartName="/ppt/tags/tag3452.xml" ContentType="application/vnd.openxmlformats-officedocument.presentationml.tags+xml"/>
  <Override PartName="/ppt/tags/tag3453.xml" ContentType="application/vnd.openxmlformats-officedocument.presentationml.tags+xml"/>
  <Override PartName="/ppt/tags/tag3454.xml" ContentType="application/vnd.openxmlformats-officedocument.presentationml.tags+xml"/>
  <Override PartName="/ppt/tags/tag3455.xml" ContentType="application/vnd.openxmlformats-officedocument.presentationml.tags+xml"/>
  <Override PartName="/ppt/tags/tag3456.xml" ContentType="application/vnd.openxmlformats-officedocument.presentationml.tags+xml"/>
  <Override PartName="/ppt/tags/tag3457.xml" ContentType="application/vnd.openxmlformats-officedocument.presentationml.tags+xml"/>
  <Override PartName="/ppt/tags/tag3458.xml" ContentType="application/vnd.openxmlformats-officedocument.presentationml.tags+xml"/>
  <Override PartName="/ppt/tags/tag3459.xml" ContentType="application/vnd.openxmlformats-officedocument.presentationml.tags+xml"/>
  <Override PartName="/ppt/tags/tag346.xml" ContentType="application/vnd.openxmlformats-officedocument.presentationml.tags+xml"/>
  <Override PartName="/ppt/tags/tag3460.xml" ContentType="application/vnd.openxmlformats-officedocument.presentationml.tags+xml"/>
  <Override PartName="/ppt/tags/tag3461.xml" ContentType="application/vnd.openxmlformats-officedocument.presentationml.tags+xml"/>
  <Override PartName="/ppt/tags/tag3462.xml" ContentType="application/vnd.openxmlformats-officedocument.presentationml.tags+xml"/>
  <Override PartName="/ppt/tags/tag3463.xml" ContentType="application/vnd.openxmlformats-officedocument.presentationml.tags+xml"/>
  <Override PartName="/ppt/tags/tag3464.xml" ContentType="application/vnd.openxmlformats-officedocument.presentationml.tags+xml"/>
  <Override PartName="/ppt/tags/tag3465.xml" ContentType="application/vnd.openxmlformats-officedocument.presentationml.tags+xml"/>
  <Override PartName="/ppt/tags/tag3466.xml" ContentType="application/vnd.openxmlformats-officedocument.presentationml.tags+xml"/>
  <Override PartName="/ppt/tags/tag3467.xml" ContentType="application/vnd.openxmlformats-officedocument.presentationml.tags+xml"/>
  <Override PartName="/ppt/tags/tag3468.xml" ContentType="application/vnd.openxmlformats-officedocument.presentationml.tags+xml"/>
  <Override PartName="/ppt/tags/tag3469.xml" ContentType="application/vnd.openxmlformats-officedocument.presentationml.tags+xml"/>
  <Override PartName="/ppt/tags/tag347.xml" ContentType="application/vnd.openxmlformats-officedocument.presentationml.tags+xml"/>
  <Override PartName="/ppt/tags/tag3470.xml" ContentType="application/vnd.openxmlformats-officedocument.presentationml.tags+xml"/>
  <Override PartName="/ppt/tags/tag3471.xml" ContentType="application/vnd.openxmlformats-officedocument.presentationml.tags+xml"/>
  <Override PartName="/ppt/tags/tag3472.xml" ContentType="application/vnd.openxmlformats-officedocument.presentationml.tags+xml"/>
  <Override PartName="/ppt/tags/tag3473.xml" ContentType="application/vnd.openxmlformats-officedocument.presentationml.tags+xml"/>
  <Override PartName="/ppt/tags/tag3474.xml" ContentType="application/vnd.openxmlformats-officedocument.presentationml.tags+xml"/>
  <Override PartName="/ppt/tags/tag3475.xml" ContentType="application/vnd.openxmlformats-officedocument.presentationml.tags+xml"/>
  <Override PartName="/ppt/tags/tag3476.xml" ContentType="application/vnd.openxmlformats-officedocument.presentationml.tags+xml"/>
  <Override PartName="/ppt/tags/tag3477.xml" ContentType="application/vnd.openxmlformats-officedocument.presentationml.tags+xml"/>
  <Override PartName="/ppt/tags/tag3478.xml" ContentType="application/vnd.openxmlformats-officedocument.presentationml.tags+xml"/>
  <Override PartName="/ppt/tags/tag3479.xml" ContentType="application/vnd.openxmlformats-officedocument.presentationml.tags+xml"/>
  <Override PartName="/ppt/tags/tag348.xml" ContentType="application/vnd.openxmlformats-officedocument.presentationml.tags+xml"/>
  <Override PartName="/ppt/tags/tag3480.xml" ContentType="application/vnd.openxmlformats-officedocument.presentationml.tags+xml"/>
  <Override PartName="/ppt/tags/tag3481.xml" ContentType="application/vnd.openxmlformats-officedocument.presentationml.tags+xml"/>
  <Override PartName="/ppt/tags/tag3482.xml" ContentType="application/vnd.openxmlformats-officedocument.presentationml.tags+xml"/>
  <Override PartName="/ppt/tags/tag3483.xml" ContentType="application/vnd.openxmlformats-officedocument.presentationml.tags+xml"/>
  <Override PartName="/ppt/tags/tag3484.xml" ContentType="application/vnd.openxmlformats-officedocument.presentationml.tags+xml"/>
  <Override PartName="/ppt/tags/tag3485.xml" ContentType="application/vnd.openxmlformats-officedocument.presentationml.tags+xml"/>
  <Override PartName="/ppt/tags/tag3486.xml" ContentType="application/vnd.openxmlformats-officedocument.presentationml.tags+xml"/>
  <Override PartName="/ppt/tags/tag3487.xml" ContentType="application/vnd.openxmlformats-officedocument.presentationml.tags+xml"/>
  <Override PartName="/ppt/tags/tag3488.xml" ContentType="application/vnd.openxmlformats-officedocument.presentationml.tags+xml"/>
  <Override PartName="/ppt/tags/tag3489.xml" ContentType="application/vnd.openxmlformats-officedocument.presentationml.tags+xml"/>
  <Override PartName="/ppt/tags/tag349.xml" ContentType="application/vnd.openxmlformats-officedocument.presentationml.tags+xml"/>
  <Override PartName="/ppt/tags/tag3490.xml" ContentType="application/vnd.openxmlformats-officedocument.presentationml.tags+xml"/>
  <Override PartName="/ppt/tags/tag3491.xml" ContentType="application/vnd.openxmlformats-officedocument.presentationml.tags+xml"/>
  <Override PartName="/ppt/tags/tag3492.xml" ContentType="application/vnd.openxmlformats-officedocument.presentationml.tags+xml"/>
  <Override PartName="/ppt/tags/tag3493.xml" ContentType="application/vnd.openxmlformats-officedocument.presentationml.tags+xml"/>
  <Override PartName="/ppt/tags/tag3494.xml" ContentType="application/vnd.openxmlformats-officedocument.presentationml.tags+xml"/>
  <Override PartName="/ppt/tags/tag3495.xml" ContentType="application/vnd.openxmlformats-officedocument.presentationml.tags+xml"/>
  <Override PartName="/ppt/tags/tag3496.xml" ContentType="application/vnd.openxmlformats-officedocument.presentationml.tags+xml"/>
  <Override PartName="/ppt/tags/tag3497.xml" ContentType="application/vnd.openxmlformats-officedocument.presentationml.tags+xml"/>
  <Override PartName="/ppt/tags/tag3498.xml" ContentType="application/vnd.openxmlformats-officedocument.presentationml.tags+xml"/>
  <Override PartName="/ppt/tags/tag349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00.xml" ContentType="application/vnd.openxmlformats-officedocument.presentationml.tags+xml"/>
  <Override PartName="/ppt/tags/tag3501.xml" ContentType="application/vnd.openxmlformats-officedocument.presentationml.tags+xml"/>
  <Override PartName="/ppt/tags/tag3502.xml" ContentType="application/vnd.openxmlformats-officedocument.presentationml.tags+xml"/>
  <Override PartName="/ppt/tags/tag3503.xml" ContentType="application/vnd.openxmlformats-officedocument.presentationml.tags+xml"/>
  <Override PartName="/ppt/tags/tag3504.xml" ContentType="application/vnd.openxmlformats-officedocument.presentationml.tags+xml"/>
  <Override PartName="/ppt/tags/tag3505.xml" ContentType="application/vnd.openxmlformats-officedocument.presentationml.tags+xml"/>
  <Override PartName="/ppt/tags/tag3506.xml" ContentType="application/vnd.openxmlformats-officedocument.presentationml.tags+xml"/>
  <Override PartName="/ppt/tags/tag3507.xml" ContentType="application/vnd.openxmlformats-officedocument.presentationml.tags+xml"/>
  <Override PartName="/ppt/tags/tag3508.xml" ContentType="application/vnd.openxmlformats-officedocument.presentationml.tags+xml"/>
  <Override PartName="/ppt/tags/tag3509.xml" ContentType="application/vnd.openxmlformats-officedocument.presentationml.tags+xml"/>
  <Override PartName="/ppt/tags/tag351.xml" ContentType="application/vnd.openxmlformats-officedocument.presentationml.tags+xml"/>
  <Override PartName="/ppt/tags/tag3510.xml" ContentType="application/vnd.openxmlformats-officedocument.presentationml.tags+xml"/>
  <Override PartName="/ppt/tags/tag3511.xml" ContentType="application/vnd.openxmlformats-officedocument.presentationml.tags+xml"/>
  <Override PartName="/ppt/tags/tag3512.xml" ContentType="application/vnd.openxmlformats-officedocument.presentationml.tags+xml"/>
  <Override PartName="/ppt/tags/tag3513.xml" ContentType="application/vnd.openxmlformats-officedocument.presentationml.tags+xml"/>
  <Override PartName="/ppt/tags/tag3514.xml" ContentType="application/vnd.openxmlformats-officedocument.presentationml.tags+xml"/>
  <Override PartName="/ppt/tags/tag3515.xml" ContentType="application/vnd.openxmlformats-officedocument.presentationml.tags+xml"/>
  <Override PartName="/ppt/tags/tag3516.xml" ContentType="application/vnd.openxmlformats-officedocument.presentationml.tags+xml"/>
  <Override PartName="/ppt/tags/tag3517.xml" ContentType="application/vnd.openxmlformats-officedocument.presentationml.tags+xml"/>
  <Override PartName="/ppt/tags/tag3518.xml" ContentType="application/vnd.openxmlformats-officedocument.presentationml.tags+xml"/>
  <Override PartName="/ppt/tags/tag3519.xml" ContentType="application/vnd.openxmlformats-officedocument.presentationml.tags+xml"/>
  <Override PartName="/ppt/tags/tag352.xml" ContentType="application/vnd.openxmlformats-officedocument.presentationml.tags+xml"/>
  <Override PartName="/ppt/tags/tag3520.xml" ContentType="application/vnd.openxmlformats-officedocument.presentationml.tags+xml"/>
  <Override PartName="/ppt/tags/tag3521.xml" ContentType="application/vnd.openxmlformats-officedocument.presentationml.tags+xml"/>
  <Override PartName="/ppt/tags/tag3522.xml" ContentType="application/vnd.openxmlformats-officedocument.presentationml.tags+xml"/>
  <Override PartName="/ppt/tags/tag3523.xml" ContentType="application/vnd.openxmlformats-officedocument.presentationml.tags+xml"/>
  <Override PartName="/ppt/tags/tag3524.xml" ContentType="application/vnd.openxmlformats-officedocument.presentationml.tags+xml"/>
  <Override PartName="/ppt/tags/tag3525.xml" ContentType="application/vnd.openxmlformats-officedocument.presentationml.tags+xml"/>
  <Override PartName="/ppt/tags/tag3526.xml" ContentType="application/vnd.openxmlformats-officedocument.presentationml.tags+xml"/>
  <Override PartName="/ppt/tags/tag3527.xml" ContentType="application/vnd.openxmlformats-officedocument.presentationml.tags+xml"/>
  <Override PartName="/ppt/tags/tag3528.xml" ContentType="application/vnd.openxmlformats-officedocument.presentationml.tags+xml"/>
  <Override PartName="/ppt/tags/tag3529.xml" ContentType="application/vnd.openxmlformats-officedocument.presentationml.tags+xml"/>
  <Override PartName="/ppt/tags/tag353.xml" ContentType="application/vnd.openxmlformats-officedocument.presentationml.tags+xml"/>
  <Override PartName="/ppt/tags/tag3530.xml" ContentType="application/vnd.openxmlformats-officedocument.presentationml.tags+xml"/>
  <Override PartName="/ppt/tags/tag3531.xml" ContentType="application/vnd.openxmlformats-officedocument.presentationml.tags+xml"/>
  <Override PartName="/ppt/tags/tag3532.xml" ContentType="application/vnd.openxmlformats-officedocument.presentationml.tags+xml"/>
  <Override PartName="/ppt/tags/tag3533.xml" ContentType="application/vnd.openxmlformats-officedocument.presentationml.tags+xml"/>
  <Override PartName="/ppt/tags/tag3534.xml" ContentType="application/vnd.openxmlformats-officedocument.presentationml.tags+xml"/>
  <Override PartName="/ppt/tags/tag3535.xml" ContentType="application/vnd.openxmlformats-officedocument.presentationml.tags+xml"/>
  <Override PartName="/ppt/tags/tag3536.xml" ContentType="application/vnd.openxmlformats-officedocument.presentationml.tags+xml"/>
  <Override PartName="/ppt/tags/tag3537.xml" ContentType="application/vnd.openxmlformats-officedocument.presentationml.tags+xml"/>
  <Override PartName="/ppt/tags/tag3538.xml" ContentType="application/vnd.openxmlformats-officedocument.presentationml.tags+xml"/>
  <Override PartName="/ppt/tags/tag3539.xml" ContentType="application/vnd.openxmlformats-officedocument.presentationml.tags+xml"/>
  <Override PartName="/ppt/tags/tag354.xml" ContentType="application/vnd.openxmlformats-officedocument.presentationml.tags+xml"/>
  <Override PartName="/ppt/tags/tag3540.xml" ContentType="application/vnd.openxmlformats-officedocument.presentationml.tags+xml"/>
  <Override PartName="/ppt/tags/tag3541.xml" ContentType="application/vnd.openxmlformats-officedocument.presentationml.tags+xml"/>
  <Override PartName="/ppt/tags/tag3542.xml" ContentType="application/vnd.openxmlformats-officedocument.presentationml.tags+xml"/>
  <Override PartName="/ppt/tags/tag3543.xml" ContentType="application/vnd.openxmlformats-officedocument.presentationml.tags+xml"/>
  <Override PartName="/ppt/tags/tag3544.xml" ContentType="application/vnd.openxmlformats-officedocument.presentationml.tags+xml"/>
  <Override PartName="/ppt/tags/tag3545.xml" ContentType="application/vnd.openxmlformats-officedocument.presentationml.tags+xml"/>
  <Override PartName="/ppt/tags/tag3546.xml" ContentType="application/vnd.openxmlformats-officedocument.presentationml.tags+xml"/>
  <Override PartName="/ppt/tags/tag3547.xml" ContentType="application/vnd.openxmlformats-officedocument.presentationml.tags+xml"/>
  <Override PartName="/ppt/tags/tag3548.xml" ContentType="application/vnd.openxmlformats-officedocument.presentationml.tags+xml"/>
  <Override PartName="/ppt/tags/tag3549.xml" ContentType="application/vnd.openxmlformats-officedocument.presentationml.tags+xml"/>
  <Override PartName="/ppt/tags/tag355.xml" ContentType="application/vnd.openxmlformats-officedocument.presentationml.tags+xml"/>
  <Override PartName="/ppt/tags/tag3550.xml" ContentType="application/vnd.openxmlformats-officedocument.presentationml.tags+xml"/>
  <Override PartName="/ppt/tags/tag3551.xml" ContentType="application/vnd.openxmlformats-officedocument.presentationml.tags+xml"/>
  <Override PartName="/ppt/tags/tag3552.xml" ContentType="application/vnd.openxmlformats-officedocument.presentationml.tags+xml"/>
  <Override PartName="/ppt/tags/tag3553.xml" ContentType="application/vnd.openxmlformats-officedocument.presentationml.tags+xml"/>
  <Override PartName="/ppt/tags/tag3554.xml" ContentType="application/vnd.openxmlformats-officedocument.presentationml.tags+xml"/>
  <Override PartName="/ppt/tags/tag3555.xml" ContentType="application/vnd.openxmlformats-officedocument.presentationml.tags+xml"/>
  <Override PartName="/ppt/tags/tag3556.xml" ContentType="application/vnd.openxmlformats-officedocument.presentationml.tags+xml"/>
  <Override PartName="/ppt/tags/tag3557.xml" ContentType="application/vnd.openxmlformats-officedocument.presentationml.tags+xml"/>
  <Override PartName="/ppt/tags/tag3558.xml" ContentType="application/vnd.openxmlformats-officedocument.presentationml.tags+xml"/>
  <Override PartName="/ppt/tags/tag3559.xml" ContentType="application/vnd.openxmlformats-officedocument.presentationml.tags+xml"/>
  <Override PartName="/ppt/tags/tag356.xml" ContentType="application/vnd.openxmlformats-officedocument.presentationml.tags+xml"/>
  <Override PartName="/ppt/tags/tag3560.xml" ContentType="application/vnd.openxmlformats-officedocument.presentationml.tags+xml"/>
  <Override PartName="/ppt/tags/tag3561.xml" ContentType="application/vnd.openxmlformats-officedocument.presentationml.tags+xml"/>
  <Override PartName="/ppt/tags/tag3562.xml" ContentType="application/vnd.openxmlformats-officedocument.presentationml.tags+xml"/>
  <Override PartName="/ppt/tags/tag3563.xml" ContentType="application/vnd.openxmlformats-officedocument.presentationml.tags+xml"/>
  <Override PartName="/ppt/tags/tag3564.xml" ContentType="application/vnd.openxmlformats-officedocument.presentationml.tags+xml"/>
  <Override PartName="/ppt/tags/tag3565.xml" ContentType="application/vnd.openxmlformats-officedocument.presentationml.tags+xml"/>
  <Override PartName="/ppt/tags/tag3566.xml" ContentType="application/vnd.openxmlformats-officedocument.presentationml.tags+xml"/>
  <Override PartName="/ppt/tags/tag3567.xml" ContentType="application/vnd.openxmlformats-officedocument.presentationml.tags+xml"/>
  <Override PartName="/ppt/tags/tag3568.xml" ContentType="application/vnd.openxmlformats-officedocument.presentationml.tags+xml"/>
  <Override PartName="/ppt/tags/tag3569.xml" ContentType="application/vnd.openxmlformats-officedocument.presentationml.tags+xml"/>
  <Override PartName="/ppt/tags/tag357.xml" ContentType="application/vnd.openxmlformats-officedocument.presentationml.tags+xml"/>
  <Override PartName="/ppt/tags/tag3570.xml" ContentType="application/vnd.openxmlformats-officedocument.presentationml.tags+xml"/>
  <Override PartName="/ppt/tags/tag3571.xml" ContentType="application/vnd.openxmlformats-officedocument.presentationml.tags+xml"/>
  <Override PartName="/ppt/tags/tag3572.xml" ContentType="application/vnd.openxmlformats-officedocument.presentationml.tags+xml"/>
  <Override PartName="/ppt/tags/tag3573.xml" ContentType="application/vnd.openxmlformats-officedocument.presentationml.tags+xml"/>
  <Override PartName="/ppt/tags/tag3574.xml" ContentType="application/vnd.openxmlformats-officedocument.presentationml.tags+xml"/>
  <Override PartName="/ppt/tags/tag3575.xml" ContentType="application/vnd.openxmlformats-officedocument.presentationml.tags+xml"/>
  <Override PartName="/ppt/tags/tag3576.xml" ContentType="application/vnd.openxmlformats-officedocument.presentationml.tags+xml"/>
  <Override PartName="/ppt/tags/tag3577.xml" ContentType="application/vnd.openxmlformats-officedocument.presentationml.tags+xml"/>
  <Override PartName="/ppt/tags/tag3578.xml" ContentType="application/vnd.openxmlformats-officedocument.presentationml.tags+xml"/>
  <Override PartName="/ppt/tags/tag3579.xml" ContentType="application/vnd.openxmlformats-officedocument.presentationml.tags+xml"/>
  <Override PartName="/ppt/tags/tag358.xml" ContentType="application/vnd.openxmlformats-officedocument.presentationml.tags+xml"/>
  <Override PartName="/ppt/tags/tag3580.xml" ContentType="application/vnd.openxmlformats-officedocument.presentationml.tags+xml"/>
  <Override PartName="/ppt/tags/tag3581.xml" ContentType="application/vnd.openxmlformats-officedocument.presentationml.tags+xml"/>
  <Override PartName="/ppt/tags/tag3582.xml" ContentType="application/vnd.openxmlformats-officedocument.presentationml.tags+xml"/>
  <Override PartName="/ppt/tags/tag3583.xml" ContentType="application/vnd.openxmlformats-officedocument.presentationml.tags+xml"/>
  <Override PartName="/ppt/tags/tag3584.xml" ContentType="application/vnd.openxmlformats-officedocument.presentationml.tags+xml"/>
  <Override PartName="/ppt/tags/tag3585.xml" ContentType="application/vnd.openxmlformats-officedocument.presentationml.tags+xml"/>
  <Override PartName="/ppt/tags/tag3586.xml" ContentType="application/vnd.openxmlformats-officedocument.presentationml.tags+xml"/>
  <Override PartName="/ppt/tags/tag3587.xml" ContentType="application/vnd.openxmlformats-officedocument.presentationml.tags+xml"/>
  <Override PartName="/ppt/tags/tag3588.xml" ContentType="application/vnd.openxmlformats-officedocument.presentationml.tags+xml"/>
  <Override PartName="/ppt/tags/tag3589.xml" ContentType="application/vnd.openxmlformats-officedocument.presentationml.tags+xml"/>
  <Override PartName="/ppt/tags/tag359.xml" ContentType="application/vnd.openxmlformats-officedocument.presentationml.tags+xml"/>
  <Override PartName="/ppt/tags/tag3590.xml" ContentType="application/vnd.openxmlformats-officedocument.presentationml.tags+xml"/>
  <Override PartName="/ppt/tags/tag3591.xml" ContentType="application/vnd.openxmlformats-officedocument.presentationml.tags+xml"/>
  <Override PartName="/ppt/tags/tag3592.xml" ContentType="application/vnd.openxmlformats-officedocument.presentationml.tags+xml"/>
  <Override PartName="/ppt/tags/tag3593.xml" ContentType="application/vnd.openxmlformats-officedocument.presentationml.tags+xml"/>
  <Override PartName="/ppt/tags/tag3594.xml" ContentType="application/vnd.openxmlformats-officedocument.presentationml.tags+xml"/>
  <Override PartName="/ppt/tags/tag3595.xml" ContentType="application/vnd.openxmlformats-officedocument.presentationml.tags+xml"/>
  <Override PartName="/ppt/tags/tag3596.xml" ContentType="application/vnd.openxmlformats-officedocument.presentationml.tags+xml"/>
  <Override PartName="/ppt/tags/tag3597.xml" ContentType="application/vnd.openxmlformats-officedocument.presentationml.tags+xml"/>
  <Override PartName="/ppt/tags/tag3598.xml" ContentType="application/vnd.openxmlformats-officedocument.presentationml.tags+xml"/>
  <Override PartName="/ppt/tags/tag359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00.xml" ContentType="application/vnd.openxmlformats-officedocument.presentationml.tags+xml"/>
  <Override PartName="/ppt/tags/tag3601.xml" ContentType="application/vnd.openxmlformats-officedocument.presentationml.tags+xml"/>
  <Override PartName="/ppt/tags/tag3602.xml" ContentType="application/vnd.openxmlformats-officedocument.presentationml.tags+xml"/>
  <Override PartName="/ppt/tags/tag3603.xml" ContentType="application/vnd.openxmlformats-officedocument.presentationml.tags+xml"/>
  <Override PartName="/ppt/tags/tag3604.xml" ContentType="application/vnd.openxmlformats-officedocument.presentationml.tags+xml"/>
  <Override PartName="/ppt/tags/tag3605.xml" ContentType="application/vnd.openxmlformats-officedocument.presentationml.tags+xml"/>
  <Override PartName="/ppt/tags/tag3606.xml" ContentType="application/vnd.openxmlformats-officedocument.presentationml.tags+xml"/>
  <Override PartName="/ppt/tags/tag3607.xml" ContentType="application/vnd.openxmlformats-officedocument.presentationml.tags+xml"/>
  <Override PartName="/ppt/tags/tag3608.xml" ContentType="application/vnd.openxmlformats-officedocument.presentationml.tags+xml"/>
  <Override PartName="/ppt/tags/tag3609.xml" ContentType="application/vnd.openxmlformats-officedocument.presentationml.tags+xml"/>
  <Override PartName="/ppt/tags/tag361.xml" ContentType="application/vnd.openxmlformats-officedocument.presentationml.tags+xml"/>
  <Override PartName="/ppt/tags/tag3610.xml" ContentType="application/vnd.openxmlformats-officedocument.presentationml.tags+xml"/>
  <Override PartName="/ppt/tags/tag3611.xml" ContentType="application/vnd.openxmlformats-officedocument.presentationml.tags+xml"/>
  <Override PartName="/ppt/tags/tag3612.xml" ContentType="application/vnd.openxmlformats-officedocument.presentationml.tags+xml"/>
  <Override PartName="/ppt/tags/tag3613.xml" ContentType="application/vnd.openxmlformats-officedocument.presentationml.tags+xml"/>
  <Override PartName="/ppt/tags/tag3614.xml" ContentType="application/vnd.openxmlformats-officedocument.presentationml.tags+xml"/>
  <Override PartName="/ppt/tags/tag3615.xml" ContentType="application/vnd.openxmlformats-officedocument.presentationml.tags+xml"/>
  <Override PartName="/ppt/tags/tag3616.xml" ContentType="application/vnd.openxmlformats-officedocument.presentationml.tags+xml"/>
  <Override PartName="/ppt/tags/tag3617.xml" ContentType="application/vnd.openxmlformats-officedocument.presentationml.tags+xml"/>
  <Override PartName="/ppt/tags/tag3618.xml" ContentType="application/vnd.openxmlformats-officedocument.presentationml.tags+xml"/>
  <Override PartName="/ppt/tags/tag3619.xml" ContentType="application/vnd.openxmlformats-officedocument.presentationml.tags+xml"/>
  <Override PartName="/ppt/tags/tag362.xml" ContentType="application/vnd.openxmlformats-officedocument.presentationml.tags+xml"/>
  <Override PartName="/ppt/tags/tag3620.xml" ContentType="application/vnd.openxmlformats-officedocument.presentationml.tags+xml"/>
  <Override PartName="/ppt/tags/tag3621.xml" ContentType="application/vnd.openxmlformats-officedocument.presentationml.tags+xml"/>
  <Override PartName="/ppt/tags/tag3622.xml" ContentType="application/vnd.openxmlformats-officedocument.presentationml.tags+xml"/>
  <Override PartName="/ppt/tags/tag3623.xml" ContentType="application/vnd.openxmlformats-officedocument.presentationml.tags+xml"/>
  <Override PartName="/ppt/tags/tag3624.xml" ContentType="application/vnd.openxmlformats-officedocument.presentationml.tags+xml"/>
  <Override PartName="/ppt/tags/tag3625.xml" ContentType="application/vnd.openxmlformats-officedocument.presentationml.tags+xml"/>
  <Override PartName="/ppt/tags/tag3626.xml" ContentType="application/vnd.openxmlformats-officedocument.presentationml.tags+xml"/>
  <Override PartName="/ppt/tags/tag3627.xml" ContentType="application/vnd.openxmlformats-officedocument.presentationml.tags+xml"/>
  <Override PartName="/ppt/tags/tag3628.xml" ContentType="application/vnd.openxmlformats-officedocument.presentationml.tags+xml"/>
  <Override PartName="/ppt/tags/tag3629.xml" ContentType="application/vnd.openxmlformats-officedocument.presentationml.tags+xml"/>
  <Override PartName="/ppt/tags/tag363.xml" ContentType="application/vnd.openxmlformats-officedocument.presentationml.tags+xml"/>
  <Override PartName="/ppt/tags/tag3630.xml" ContentType="application/vnd.openxmlformats-officedocument.presentationml.tags+xml"/>
  <Override PartName="/ppt/tags/tag3631.xml" ContentType="application/vnd.openxmlformats-officedocument.presentationml.tags+xml"/>
  <Override PartName="/ppt/tags/tag3632.xml" ContentType="application/vnd.openxmlformats-officedocument.presentationml.tags+xml"/>
  <Override PartName="/ppt/tags/tag3633.xml" ContentType="application/vnd.openxmlformats-officedocument.presentationml.tags+xml"/>
  <Override PartName="/ppt/tags/tag3634.xml" ContentType="application/vnd.openxmlformats-officedocument.presentationml.tags+xml"/>
  <Override PartName="/ppt/tags/tag3635.xml" ContentType="application/vnd.openxmlformats-officedocument.presentationml.tags+xml"/>
  <Override PartName="/ppt/tags/tag3636.xml" ContentType="application/vnd.openxmlformats-officedocument.presentationml.tags+xml"/>
  <Override PartName="/ppt/tags/tag3637.xml" ContentType="application/vnd.openxmlformats-officedocument.presentationml.tags+xml"/>
  <Override PartName="/ppt/tags/tag3638.xml" ContentType="application/vnd.openxmlformats-officedocument.presentationml.tags+xml"/>
  <Override PartName="/ppt/tags/tag3639.xml" ContentType="application/vnd.openxmlformats-officedocument.presentationml.tags+xml"/>
  <Override PartName="/ppt/tags/tag364.xml" ContentType="application/vnd.openxmlformats-officedocument.presentationml.tags+xml"/>
  <Override PartName="/ppt/tags/tag3640.xml" ContentType="application/vnd.openxmlformats-officedocument.presentationml.tags+xml"/>
  <Override PartName="/ppt/tags/tag3641.xml" ContentType="application/vnd.openxmlformats-officedocument.presentationml.tags+xml"/>
  <Override PartName="/ppt/tags/tag3642.xml" ContentType="application/vnd.openxmlformats-officedocument.presentationml.tags+xml"/>
  <Override PartName="/ppt/tags/tag3643.xml" ContentType="application/vnd.openxmlformats-officedocument.presentationml.tags+xml"/>
  <Override PartName="/ppt/tags/tag3644.xml" ContentType="application/vnd.openxmlformats-officedocument.presentationml.tags+xml"/>
  <Override PartName="/ppt/tags/tag3645.xml" ContentType="application/vnd.openxmlformats-officedocument.presentationml.tags+xml"/>
  <Override PartName="/ppt/tags/tag3646.xml" ContentType="application/vnd.openxmlformats-officedocument.presentationml.tags+xml"/>
  <Override PartName="/ppt/tags/tag3647.xml" ContentType="application/vnd.openxmlformats-officedocument.presentationml.tags+xml"/>
  <Override PartName="/ppt/tags/tag3648.xml" ContentType="application/vnd.openxmlformats-officedocument.presentationml.tags+xml"/>
  <Override PartName="/ppt/tags/tag3649.xml" ContentType="application/vnd.openxmlformats-officedocument.presentationml.tags+xml"/>
  <Override PartName="/ppt/tags/tag365.xml" ContentType="application/vnd.openxmlformats-officedocument.presentationml.tags+xml"/>
  <Override PartName="/ppt/tags/tag3650.xml" ContentType="application/vnd.openxmlformats-officedocument.presentationml.tags+xml"/>
  <Override PartName="/ppt/tags/tag3651.xml" ContentType="application/vnd.openxmlformats-officedocument.presentationml.tags+xml"/>
  <Override PartName="/ppt/tags/tag3652.xml" ContentType="application/vnd.openxmlformats-officedocument.presentationml.tags+xml"/>
  <Override PartName="/ppt/tags/tag3653.xml" ContentType="application/vnd.openxmlformats-officedocument.presentationml.tags+xml"/>
  <Override PartName="/ppt/tags/tag3654.xml" ContentType="application/vnd.openxmlformats-officedocument.presentationml.tags+xml"/>
  <Override PartName="/ppt/tags/tag3655.xml" ContentType="application/vnd.openxmlformats-officedocument.presentationml.tags+xml"/>
  <Override PartName="/ppt/tags/tag3656.xml" ContentType="application/vnd.openxmlformats-officedocument.presentationml.tags+xml"/>
  <Override PartName="/ppt/tags/tag3657.xml" ContentType="application/vnd.openxmlformats-officedocument.presentationml.tags+xml"/>
  <Override PartName="/ppt/tags/tag3658.xml" ContentType="application/vnd.openxmlformats-officedocument.presentationml.tags+xml"/>
  <Override PartName="/ppt/tags/tag3659.xml" ContentType="application/vnd.openxmlformats-officedocument.presentationml.tags+xml"/>
  <Override PartName="/ppt/tags/tag366.xml" ContentType="application/vnd.openxmlformats-officedocument.presentationml.tags+xml"/>
  <Override PartName="/ppt/tags/tag3660.xml" ContentType="application/vnd.openxmlformats-officedocument.presentationml.tags+xml"/>
  <Override PartName="/ppt/tags/tag3661.xml" ContentType="application/vnd.openxmlformats-officedocument.presentationml.tags+xml"/>
  <Override PartName="/ppt/tags/tag3662.xml" ContentType="application/vnd.openxmlformats-officedocument.presentationml.tags+xml"/>
  <Override PartName="/ppt/tags/tag3663.xml" ContentType="application/vnd.openxmlformats-officedocument.presentationml.tags+xml"/>
  <Override PartName="/ppt/tags/tag3664.xml" ContentType="application/vnd.openxmlformats-officedocument.presentationml.tags+xml"/>
  <Override PartName="/ppt/tags/tag3665.xml" ContentType="application/vnd.openxmlformats-officedocument.presentationml.tags+xml"/>
  <Override PartName="/ppt/tags/tag3666.xml" ContentType="application/vnd.openxmlformats-officedocument.presentationml.tags+xml"/>
  <Override PartName="/ppt/tags/tag3667.xml" ContentType="application/vnd.openxmlformats-officedocument.presentationml.tags+xml"/>
  <Override PartName="/ppt/tags/tag3668.xml" ContentType="application/vnd.openxmlformats-officedocument.presentationml.tags+xml"/>
  <Override PartName="/ppt/tags/tag3669.xml" ContentType="application/vnd.openxmlformats-officedocument.presentationml.tags+xml"/>
  <Override PartName="/ppt/tags/tag367.xml" ContentType="application/vnd.openxmlformats-officedocument.presentationml.tags+xml"/>
  <Override PartName="/ppt/tags/tag3670.xml" ContentType="application/vnd.openxmlformats-officedocument.presentationml.tags+xml"/>
  <Override PartName="/ppt/tags/tag3671.xml" ContentType="application/vnd.openxmlformats-officedocument.presentationml.tags+xml"/>
  <Override PartName="/ppt/tags/tag3672.xml" ContentType="application/vnd.openxmlformats-officedocument.presentationml.tags+xml"/>
  <Override PartName="/ppt/tags/tag3673.xml" ContentType="application/vnd.openxmlformats-officedocument.presentationml.tags+xml"/>
  <Override PartName="/ppt/tags/tag3674.xml" ContentType="application/vnd.openxmlformats-officedocument.presentationml.tags+xml"/>
  <Override PartName="/ppt/tags/tag3675.xml" ContentType="application/vnd.openxmlformats-officedocument.presentationml.tags+xml"/>
  <Override PartName="/ppt/tags/tag3676.xml" ContentType="application/vnd.openxmlformats-officedocument.presentationml.tags+xml"/>
  <Override PartName="/ppt/tags/tag3677.xml" ContentType="application/vnd.openxmlformats-officedocument.presentationml.tags+xml"/>
  <Override PartName="/ppt/tags/tag3678.xml" ContentType="application/vnd.openxmlformats-officedocument.presentationml.tags+xml"/>
  <Override PartName="/ppt/tags/tag3679.xml" ContentType="application/vnd.openxmlformats-officedocument.presentationml.tags+xml"/>
  <Override PartName="/ppt/tags/tag368.xml" ContentType="application/vnd.openxmlformats-officedocument.presentationml.tags+xml"/>
  <Override PartName="/ppt/tags/tag3680.xml" ContentType="application/vnd.openxmlformats-officedocument.presentationml.tags+xml"/>
  <Override PartName="/ppt/tags/tag3681.xml" ContentType="application/vnd.openxmlformats-officedocument.presentationml.tags+xml"/>
  <Override PartName="/ppt/tags/tag3682.xml" ContentType="application/vnd.openxmlformats-officedocument.presentationml.tags+xml"/>
  <Override PartName="/ppt/tags/tag3683.xml" ContentType="application/vnd.openxmlformats-officedocument.presentationml.tags+xml"/>
  <Override PartName="/ppt/tags/tag3684.xml" ContentType="application/vnd.openxmlformats-officedocument.presentationml.tags+xml"/>
  <Override PartName="/ppt/tags/tag3685.xml" ContentType="application/vnd.openxmlformats-officedocument.presentationml.tags+xml"/>
  <Override PartName="/ppt/tags/tag3686.xml" ContentType="application/vnd.openxmlformats-officedocument.presentationml.tags+xml"/>
  <Override PartName="/ppt/tags/tag3687.xml" ContentType="application/vnd.openxmlformats-officedocument.presentationml.tags+xml"/>
  <Override PartName="/ppt/tags/tag3688.xml" ContentType="application/vnd.openxmlformats-officedocument.presentationml.tags+xml"/>
  <Override PartName="/ppt/tags/tag3689.xml" ContentType="application/vnd.openxmlformats-officedocument.presentationml.tags+xml"/>
  <Override PartName="/ppt/tags/tag369.xml" ContentType="application/vnd.openxmlformats-officedocument.presentationml.tags+xml"/>
  <Override PartName="/ppt/tags/tag3690.xml" ContentType="application/vnd.openxmlformats-officedocument.presentationml.tags+xml"/>
  <Override PartName="/ppt/tags/tag3691.xml" ContentType="application/vnd.openxmlformats-officedocument.presentationml.tags+xml"/>
  <Override PartName="/ppt/tags/tag3692.xml" ContentType="application/vnd.openxmlformats-officedocument.presentationml.tags+xml"/>
  <Override PartName="/ppt/tags/tag3693.xml" ContentType="application/vnd.openxmlformats-officedocument.presentationml.tags+xml"/>
  <Override PartName="/ppt/tags/tag3694.xml" ContentType="application/vnd.openxmlformats-officedocument.presentationml.tags+xml"/>
  <Override PartName="/ppt/tags/tag3695.xml" ContentType="application/vnd.openxmlformats-officedocument.presentationml.tags+xml"/>
  <Override PartName="/ppt/tags/tag3696.xml" ContentType="application/vnd.openxmlformats-officedocument.presentationml.tags+xml"/>
  <Override PartName="/ppt/tags/tag3697.xml" ContentType="application/vnd.openxmlformats-officedocument.presentationml.tags+xml"/>
  <Override PartName="/ppt/tags/tag3698.xml" ContentType="application/vnd.openxmlformats-officedocument.presentationml.tags+xml"/>
  <Override PartName="/ppt/tags/tag369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00.xml" ContentType="application/vnd.openxmlformats-officedocument.presentationml.tags+xml"/>
  <Override PartName="/ppt/tags/tag3701.xml" ContentType="application/vnd.openxmlformats-officedocument.presentationml.tags+xml"/>
  <Override PartName="/ppt/tags/tag3702.xml" ContentType="application/vnd.openxmlformats-officedocument.presentationml.tags+xml"/>
  <Override PartName="/ppt/tags/tag3703.xml" ContentType="application/vnd.openxmlformats-officedocument.presentationml.tags+xml"/>
  <Override PartName="/ppt/tags/tag3704.xml" ContentType="application/vnd.openxmlformats-officedocument.presentationml.tags+xml"/>
  <Override PartName="/ppt/tags/tag3705.xml" ContentType="application/vnd.openxmlformats-officedocument.presentationml.tags+xml"/>
  <Override PartName="/ppt/tags/tag3706.xml" ContentType="application/vnd.openxmlformats-officedocument.presentationml.tags+xml"/>
  <Override PartName="/ppt/tags/tag3707.xml" ContentType="application/vnd.openxmlformats-officedocument.presentationml.tags+xml"/>
  <Override PartName="/ppt/tags/tag3708.xml" ContentType="application/vnd.openxmlformats-officedocument.presentationml.tags+xml"/>
  <Override PartName="/ppt/tags/tag3709.xml" ContentType="application/vnd.openxmlformats-officedocument.presentationml.tags+xml"/>
  <Override PartName="/ppt/tags/tag371.xml" ContentType="application/vnd.openxmlformats-officedocument.presentationml.tags+xml"/>
  <Override PartName="/ppt/tags/tag3710.xml" ContentType="application/vnd.openxmlformats-officedocument.presentationml.tags+xml"/>
  <Override PartName="/ppt/tags/tag3711.xml" ContentType="application/vnd.openxmlformats-officedocument.presentationml.tags+xml"/>
  <Override PartName="/ppt/tags/tag3712.xml" ContentType="application/vnd.openxmlformats-officedocument.presentationml.tags+xml"/>
  <Override PartName="/ppt/tags/tag3713.xml" ContentType="application/vnd.openxmlformats-officedocument.presentationml.tags+xml"/>
  <Override PartName="/ppt/tags/tag3714.xml" ContentType="application/vnd.openxmlformats-officedocument.presentationml.tags+xml"/>
  <Override PartName="/ppt/tags/tag3715.xml" ContentType="application/vnd.openxmlformats-officedocument.presentationml.tags+xml"/>
  <Override PartName="/ppt/tags/tag3716.xml" ContentType="application/vnd.openxmlformats-officedocument.presentationml.tags+xml"/>
  <Override PartName="/ppt/tags/tag3717.xml" ContentType="application/vnd.openxmlformats-officedocument.presentationml.tags+xml"/>
  <Override PartName="/ppt/tags/tag3718.xml" ContentType="application/vnd.openxmlformats-officedocument.presentationml.tags+xml"/>
  <Override PartName="/ppt/tags/tag3719.xml" ContentType="application/vnd.openxmlformats-officedocument.presentationml.tags+xml"/>
  <Override PartName="/ppt/tags/tag372.xml" ContentType="application/vnd.openxmlformats-officedocument.presentationml.tags+xml"/>
  <Override PartName="/ppt/tags/tag3720.xml" ContentType="application/vnd.openxmlformats-officedocument.presentationml.tags+xml"/>
  <Override PartName="/ppt/tags/tag3721.xml" ContentType="application/vnd.openxmlformats-officedocument.presentationml.tags+xml"/>
  <Override PartName="/ppt/tags/tag3722.xml" ContentType="application/vnd.openxmlformats-officedocument.presentationml.tags+xml"/>
  <Override PartName="/ppt/tags/tag3723.xml" ContentType="application/vnd.openxmlformats-officedocument.presentationml.tags+xml"/>
  <Override PartName="/ppt/tags/tag3724.xml" ContentType="application/vnd.openxmlformats-officedocument.presentationml.tags+xml"/>
  <Override PartName="/ppt/tags/tag3725.xml" ContentType="application/vnd.openxmlformats-officedocument.presentationml.tags+xml"/>
  <Override PartName="/ppt/tags/tag3726.xml" ContentType="application/vnd.openxmlformats-officedocument.presentationml.tags+xml"/>
  <Override PartName="/ppt/tags/tag3727.xml" ContentType="application/vnd.openxmlformats-officedocument.presentationml.tags+xml"/>
  <Override PartName="/ppt/tags/tag3728.xml" ContentType="application/vnd.openxmlformats-officedocument.presentationml.tags+xml"/>
  <Override PartName="/ppt/tags/tag3729.xml" ContentType="application/vnd.openxmlformats-officedocument.presentationml.tags+xml"/>
  <Override PartName="/ppt/tags/tag373.xml" ContentType="application/vnd.openxmlformats-officedocument.presentationml.tags+xml"/>
  <Override PartName="/ppt/tags/tag3730.xml" ContentType="application/vnd.openxmlformats-officedocument.presentationml.tags+xml"/>
  <Override PartName="/ppt/tags/tag3731.xml" ContentType="application/vnd.openxmlformats-officedocument.presentationml.tags+xml"/>
  <Override PartName="/ppt/tags/tag3732.xml" ContentType="application/vnd.openxmlformats-officedocument.presentationml.tags+xml"/>
  <Override PartName="/ppt/tags/tag3733.xml" ContentType="application/vnd.openxmlformats-officedocument.presentationml.tags+xml"/>
  <Override PartName="/ppt/tags/tag3734.xml" ContentType="application/vnd.openxmlformats-officedocument.presentationml.tags+xml"/>
  <Override PartName="/ppt/tags/tag3735.xml" ContentType="application/vnd.openxmlformats-officedocument.presentationml.tags+xml"/>
  <Override PartName="/ppt/tags/tag3736.xml" ContentType="application/vnd.openxmlformats-officedocument.presentationml.tags+xml"/>
  <Override PartName="/ppt/tags/tag3737.xml" ContentType="application/vnd.openxmlformats-officedocument.presentationml.tags+xml"/>
  <Override PartName="/ppt/tags/tag3738.xml" ContentType="application/vnd.openxmlformats-officedocument.presentationml.tags+xml"/>
  <Override PartName="/ppt/tags/tag3739.xml" ContentType="application/vnd.openxmlformats-officedocument.presentationml.tags+xml"/>
  <Override PartName="/ppt/tags/tag374.xml" ContentType="application/vnd.openxmlformats-officedocument.presentationml.tags+xml"/>
  <Override PartName="/ppt/tags/tag3740.xml" ContentType="application/vnd.openxmlformats-officedocument.presentationml.tags+xml"/>
  <Override PartName="/ppt/tags/tag3741.xml" ContentType="application/vnd.openxmlformats-officedocument.presentationml.tags+xml"/>
  <Override PartName="/ppt/tags/tag3742.xml" ContentType="application/vnd.openxmlformats-officedocument.presentationml.tags+xml"/>
  <Override PartName="/ppt/tags/tag3743.xml" ContentType="application/vnd.openxmlformats-officedocument.presentationml.tags+xml"/>
  <Override PartName="/ppt/tags/tag3744.xml" ContentType="application/vnd.openxmlformats-officedocument.presentationml.tags+xml"/>
  <Override PartName="/ppt/tags/tag3745.xml" ContentType="application/vnd.openxmlformats-officedocument.presentationml.tags+xml"/>
  <Override PartName="/ppt/tags/tag3746.xml" ContentType="application/vnd.openxmlformats-officedocument.presentationml.tags+xml"/>
  <Override PartName="/ppt/tags/tag3747.xml" ContentType="application/vnd.openxmlformats-officedocument.presentationml.tags+xml"/>
  <Override PartName="/ppt/tags/tag3748.xml" ContentType="application/vnd.openxmlformats-officedocument.presentationml.tags+xml"/>
  <Override PartName="/ppt/tags/tag3749.xml" ContentType="application/vnd.openxmlformats-officedocument.presentationml.tags+xml"/>
  <Override PartName="/ppt/tags/tag375.xml" ContentType="application/vnd.openxmlformats-officedocument.presentationml.tags+xml"/>
  <Override PartName="/ppt/tags/tag3750.xml" ContentType="application/vnd.openxmlformats-officedocument.presentationml.tags+xml"/>
  <Override PartName="/ppt/tags/tag3751.xml" ContentType="application/vnd.openxmlformats-officedocument.presentationml.tags+xml"/>
  <Override PartName="/ppt/tags/tag3752.xml" ContentType="application/vnd.openxmlformats-officedocument.presentationml.tags+xml"/>
  <Override PartName="/ppt/tags/tag3753.xml" ContentType="application/vnd.openxmlformats-officedocument.presentationml.tags+xml"/>
  <Override PartName="/ppt/tags/tag3754.xml" ContentType="application/vnd.openxmlformats-officedocument.presentationml.tags+xml"/>
  <Override PartName="/ppt/tags/tag3755.xml" ContentType="application/vnd.openxmlformats-officedocument.presentationml.tags+xml"/>
  <Override PartName="/ppt/tags/tag3756.xml" ContentType="application/vnd.openxmlformats-officedocument.presentationml.tags+xml"/>
  <Override PartName="/ppt/tags/tag3757.xml" ContentType="application/vnd.openxmlformats-officedocument.presentationml.tags+xml"/>
  <Override PartName="/ppt/tags/tag3758.xml" ContentType="application/vnd.openxmlformats-officedocument.presentationml.tags+xml"/>
  <Override PartName="/ppt/tags/tag3759.xml" ContentType="application/vnd.openxmlformats-officedocument.presentationml.tags+xml"/>
  <Override PartName="/ppt/tags/tag376.xml" ContentType="application/vnd.openxmlformats-officedocument.presentationml.tags+xml"/>
  <Override PartName="/ppt/tags/tag3760.xml" ContentType="application/vnd.openxmlformats-officedocument.presentationml.tags+xml"/>
  <Override PartName="/ppt/tags/tag3761.xml" ContentType="application/vnd.openxmlformats-officedocument.presentationml.tags+xml"/>
  <Override PartName="/ppt/tags/tag3762.xml" ContentType="application/vnd.openxmlformats-officedocument.presentationml.tags+xml"/>
  <Override PartName="/ppt/tags/tag3763.xml" ContentType="application/vnd.openxmlformats-officedocument.presentationml.tags+xml"/>
  <Override PartName="/ppt/tags/tag3764.xml" ContentType="application/vnd.openxmlformats-officedocument.presentationml.tags+xml"/>
  <Override PartName="/ppt/tags/tag3765.xml" ContentType="application/vnd.openxmlformats-officedocument.presentationml.tags+xml"/>
  <Override PartName="/ppt/tags/tag3766.xml" ContentType="application/vnd.openxmlformats-officedocument.presentationml.tags+xml"/>
  <Override PartName="/ppt/tags/tag3767.xml" ContentType="application/vnd.openxmlformats-officedocument.presentationml.tags+xml"/>
  <Override PartName="/ppt/tags/tag3768.xml" ContentType="application/vnd.openxmlformats-officedocument.presentationml.tags+xml"/>
  <Override PartName="/ppt/tags/tag3769.xml" ContentType="application/vnd.openxmlformats-officedocument.presentationml.tags+xml"/>
  <Override PartName="/ppt/tags/tag377.xml" ContentType="application/vnd.openxmlformats-officedocument.presentationml.tags+xml"/>
  <Override PartName="/ppt/tags/tag3770.xml" ContentType="application/vnd.openxmlformats-officedocument.presentationml.tags+xml"/>
  <Override PartName="/ppt/tags/tag3771.xml" ContentType="application/vnd.openxmlformats-officedocument.presentationml.tags+xml"/>
  <Override PartName="/ppt/tags/tag3772.xml" ContentType="application/vnd.openxmlformats-officedocument.presentationml.tags+xml"/>
  <Override PartName="/ppt/tags/tag3773.xml" ContentType="application/vnd.openxmlformats-officedocument.presentationml.tags+xml"/>
  <Override PartName="/ppt/tags/tag3774.xml" ContentType="application/vnd.openxmlformats-officedocument.presentationml.tags+xml"/>
  <Override PartName="/ppt/tags/tag3775.xml" ContentType="application/vnd.openxmlformats-officedocument.presentationml.tags+xml"/>
  <Override PartName="/ppt/tags/tag3776.xml" ContentType="application/vnd.openxmlformats-officedocument.presentationml.tags+xml"/>
  <Override PartName="/ppt/tags/tag3777.xml" ContentType="application/vnd.openxmlformats-officedocument.presentationml.tags+xml"/>
  <Override PartName="/ppt/tags/tag3778.xml" ContentType="application/vnd.openxmlformats-officedocument.presentationml.tags+xml"/>
  <Override PartName="/ppt/tags/tag3779.xml" ContentType="application/vnd.openxmlformats-officedocument.presentationml.tags+xml"/>
  <Override PartName="/ppt/tags/tag378.xml" ContentType="application/vnd.openxmlformats-officedocument.presentationml.tags+xml"/>
  <Override PartName="/ppt/tags/tag3780.xml" ContentType="application/vnd.openxmlformats-officedocument.presentationml.tags+xml"/>
  <Override PartName="/ppt/tags/tag3781.xml" ContentType="application/vnd.openxmlformats-officedocument.presentationml.tags+xml"/>
  <Override PartName="/ppt/tags/tag3782.xml" ContentType="application/vnd.openxmlformats-officedocument.presentationml.tags+xml"/>
  <Override PartName="/ppt/tags/tag3783.xml" ContentType="application/vnd.openxmlformats-officedocument.presentationml.tags+xml"/>
  <Override PartName="/ppt/tags/tag3784.xml" ContentType="application/vnd.openxmlformats-officedocument.presentationml.tags+xml"/>
  <Override PartName="/ppt/tags/tag3785.xml" ContentType="application/vnd.openxmlformats-officedocument.presentationml.tags+xml"/>
  <Override PartName="/ppt/tags/tag3786.xml" ContentType="application/vnd.openxmlformats-officedocument.presentationml.tags+xml"/>
  <Override PartName="/ppt/tags/tag3787.xml" ContentType="application/vnd.openxmlformats-officedocument.presentationml.tags+xml"/>
  <Override PartName="/ppt/tags/tag3788.xml" ContentType="application/vnd.openxmlformats-officedocument.presentationml.tags+xml"/>
  <Override PartName="/ppt/tags/tag3789.xml" ContentType="application/vnd.openxmlformats-officedocument.presentationml.tags+xml"/>
  <Override PartName="/ppt/tags/tag379.xml" ContentType="application/vnd.openxmlformats-officedocument.presentationml.tags+xml"/>
  <Override PartName="/ppt/tags/tag3790.xml" ContentType="application/vnd.openxmlformats-officedocument.presentationml.tags+xml"/>
  <Override PartName="/ppt/tags/tag3791.xml" ContentType="application/vnd.openxmlformats-officedocument.presentationml.tags+xml"/>
  <Override PartName="/ppt/tags/tag3792.xml" ContentType="application/vnd.openxmlformats-officedocument.presentationml.tags+xml"/>
  <Override PartName="/ppt/tags/tag3793.xml" ContentType="application/vnd.openxmlformats-officedocument.presentationml.tags+xml"/>
  <Override PartName="/ppt/tags/tag3794.xml" ContentType="application/vnd.openxmlformats-officedocument.presentationml.tags+xml"/>
  <Override PartName="/ppt/tags/tag3795.xml" ContentType="application/vnd.openxmlformats-officedocument.presentationml.tags+xml"/>
  <Override PartName="/ppt/tags/tag3796.xml" ContentType="application/vnd.openxmlformats-officedocument.presentationml.tags+xml"/>
  <Override PartName="/ppt/tags/tag3797.xml" ContentType="application/vnd.openxmlformats-officedocument.presentationml.tags+xml"/>
  <Override PartName="/ppt/tags/tag3798.xml" ContentType="application/vnd.openxmlformats-officedocument.presentationml.tags+xml"/>
  <Override PartName="/ppt/tags/tag379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00.xml" ContentType="application/vnd.openxmlformats-officedocument.presentationml.tags+xml"/>
  <Override PartName="/ppt/tags/tag3801.xml" ContentType="application/vnd.openxmlformats-officedocument.presentationml.tags+xml"/>
  <Override PartName="/ppt/tags/tag3802.xml" ContentType="application/vnd.openxmlformats-officedocument.presentationml.tags+xml"/>
  <Override PartName="/ppt/tags/tag3803.xml" ContentType="application/vnd.openxmlformats-officedocument.presentationml.tags+xml"/>
  <Override PartName="/ppt/tags/tag3804.xml" ContentType="application/vnd.openxmlformats-officedocument.presentationml.tags+xml"/>
  <Override PartName="/ppt/tags/tag3805.xml" ContentType="application/vnd.openxmlformats-officedocument.presentationml.tags+xml"/>
  <Override PartName="/ppt/tags/tag3806.xml" ContentType="application/vnd.openxmlformats-officedocument.presentationml.tags+xml"/>
  <Override PartName="/ppt/tags/tag3807.xml" ContentType="application/vnd.openxmlformats-officedocument.presentationml.tags+xml"/>
  <Override PartName="/ppt/tags/tag3808.xml" ContentType="application/vnd.openxmlformats-officedocument.presentationml.tags+xml"/>
  <Override PartName="/ppt/tags/tag3809.xml" ContentType="application/vnd.openxmlformats-officedocument.presentationml.tags+xml"/>
  <Override PartName="/ppt/tags/tag381.xml" ContentType="application/vnd.openxmlformats-officedocument.presentationml.tags+xml"/>
  <Override PartName="/ppt/tags/tag3810.xml" ContentType="application/vnd.openxmlformats-officedocument.presentationml.tags+xml"/>
  <Override PartName="/ppt/tags/tag3811.xml" ContentType="application/vnd.openxmlformats-officedocument.presentationml.tags+xml"/>
  <Override PartName="/ppt/tags/tag3812.xml" ContentType="application/vnd.openxmlformats-officedocument.presentationml.tags+xml"/>
  <Override PartName="/ppt/tags/tag3813.xml" ContentType="application/vnd.openxmlformats-officedocument.presentationml.tags+xml"/>
  <Override PartName="/ppt/tags/tag3814.xml" ContentType="application/vnd.openxmlformats-officedocument.presentationml.tags+xml"/>
  <Override PartName="/ppt/tags/tag3815.xml" ContentType="application/vnd.openxmlformats-officedocument.presentationml.tags+xml"/>
  <Override PartName="/ppt/tags/tag3816.xml" ContentType="application/vnd.openxmlformats-officedocument.presentationml.tags+xml"/>
  <Override PartName="/ppt/tags/tag3817.xml" ContentType="application/vnd.openxmlformats-officedocument.presentationml.tags+xml"/>
  <Override PartName="/ppt/tags/tag3818.xml" ContentType="application/vnd.openxmlformats-officedocument.presentationml.tags+xml"/>
  <Override PartName="/ppt/tags/tag3819.xml" ContentType="application/vnd.openxmlformats-officedocument.presentationml.tags+xml"/>
  <Override PartName="/ppt/tags/tag382.xml" ContentType="application/vnd.openxmlformats-officedocument.presentationml.tags+xml"/>
  <Override PartName="/ppt/tags/tag3820.xml" ContentType="application/vnd.openxmlformats-officedocument.presentationml.tags+xml"/>
  <Override PartName="/ppt/tags/tag3821.xml" ContentType="application/vnd.openxmlformats-officedocument.presentationml.tags+xml"/>
  <Override PartName="/ppt/tags/tag3822.xml" ContentType="application/vnd.openxmlformats-officedocument.presentationml.tags+xml"/>
  <Override PartName="/ppt/tags/tag3823.xml" ContentType="application/vnd.openxmlformats-officedocument.presentationml.tags+xml"/>
  <Override PartName="/ppt/tags/tag3824.xml" ContentType="application/vnd.openxmlformats-officedocument.presentationml.tags+xml"/>
  <Override PartName="/ppt/tags/tag3825.xml" ContentType="application/vnd.openxmlformats-officedocument.presentationml.tags+xml"/>
  <Override PartName="/ppt/tags/tag3826.xml" ContentType="application/vnd.openxmlformats-officedocument.presentationml.tags+xml"/>
  <Override PartName="/ppt/tags/tag3827.xml" ContentType="application/vnd.openxmlformats-officedocument.presentationml.tags+xml"/>
  <Override PartName="/ppt/tags/tag3828.xml" ContentType="application/vnd.openxmlformats-officedocument.presentationml.tags+xml"/>
  <Override PartName="/ppt/tags/tag3829.xml" ContentType="application/vnd.openxmlformats-officedocument.presentationml.tags+xml"/>
  <Override PartName="/ppt/tags/tag383.xml" ContentType="application/vnd.openxmlformats-officedocument.presentationml.tags+xml"/>
  <Override PartName="/ppt/tags/tag3830.xml" ContentType="application/vnd.openxmlformats-officedocument.presentationml.tags+xml"/>
  <Override PartName="/ppt/tags/tag3831.xml" ContentType="application/vnd.openxmlformats-officedocument.presentationml.tags+xml"/>
  <Override PartName="/ppt/tags/tag3832.xml" ContentType="application/vnd.openxmlformats-officedocument.presentationml.tags+xml"/>
  <Override PartName="/ppt/tags/tag3833.xml" ContentType="application/vnd.openxmlformats-officedocument.presentationml.tags+xml"/>
  <Override PartName="/ppt/tags/tag3834.xml" ContentType="application/vnd.openxmlformats-officedocument.presentationml.tags+xml"/>
  <Override PartName="/ppt/tags/tag3835.xml" ContentType="application/vnd.openxmlformats-officedocument.presentationml.tags+xml"/>
  <Override PartName="/ppt/tags/tag3836.xml" ContentType="application/vnd.openxmlformats-officedocument.presentationml.tags+xml"/>
  <Override PartName="/ppt/tags/tag3837.xml" ContentType="application/vnd.openxmlformats-officedocument.presentationml.tags+xml"/>
  <Override PartName="/ppt/tags/tag3838.xml" ContentType="application/vnd.openxmlformats-officedocument.presentationml.tags+xml"/>
  <Override PartName="/ppt/tags/tag3839.xml" ContentType="application/vnd.openxmlformats-officedocument.presentationml.tags+xml"/>
  <Override PartName="/ppt/tags/tag384.xml" ContentType="application/vnd.openxmlformats-officedocument.presentationml.tags+xml"/>
  <Override PartName="/ppt/tags/tag3840.xml" ContentType="application/vnd.openxmlformats-officedocument.presentationml.tags+xml"/>
  <Override PartName="/ppt/tags/tag3841.xml" ContentType="application/vnd.openxmlformats-officedocument.presentationml.tags+xml"/>
  <Override PartName="/ppt/tags/tag3842.xml" ContentType="application/vnd.openxmlformats-officedocument.presentationml.tags+xml"/>
  <Override PartName="/ppt/tags/tag3843.xml" ContentType="application/vnd.openxmlformats-officedocument.presentationml.tags+xml"/>
  <Override PartName="/ppt/tags/tag3844.xml" ContentType="application/vnd.openxmlformats-officedocument.presentationml.tags+xml"/>
  <Override PartName="/ppt/tags/tag3845.xml" ContentType="application/vnd.openxmlformats-officedocument.presentationml.tags+xml"/>
  <Override PartName="/ppt/tags/tag3846.xml" ContentType="application/vnd.openxmlformats-officedocument.presentationml.tags+xml"/>
  <Override PartName="/ppt/tags/tag3847.xml" ContentType="application/vnd.openxmlformats-officedocument.presentationml.tags+xml"/>
  <Override PartName="/ppt/tags/tag3848.xml" ContentType="application/vnd.openxmlformats-officedocument.presentationml.tags+xml"/>
  <Override PartName="/ppt/tags/tag3849.xml" ContentType="application/vnd.openxmlformats-officedocument.presentationml.tags+xml"/>
  <Override PartName="/ppt/tags/tag385.xml" ContentType="application/vnd.openxmlformats-officedocument.presentationml.tags+xml"/>
  <Override PartName="/ppt/tags/tag3850.xml" ContentType="application/vnd.openxmlformats-officedocument.presentationml.tags+xml"/>
  <Override PartName="/ppt/tags/tag3851.xml" ContentType="application/vnd.openxmlformats-officedocument.presentationml.tags+xml"/>
  <Override PartName="/ppt/tags/tag3852.xml" ContentType="application/vnd.openxmlformats-officedocument.presentationml.tags+xml"/>
  <Override PartName="/ppt/tags/tag3853.xml" ContentType="application/vnd.openxmlformats-officedocument.presentationml.tags+xml"/>
  <Override PartName="/ppt/tags/tag3854.xml" ContentType="application/vnd.openxmlformats-officedocument.presentationml.tags+xml"/>
  <Override PartName="/ppt/tags/tag3855.xml" ContentType="application/vnd.openxmlformats-officedocument.presentationml.tags+xml"/>
  <Override PartName="/ppt/tags/tag3856.xml" ContentType="application/vnd.openxmlformats-officedocument.presentationml.tags+xml"/>
  <Override PartName="/ppt/tags/tag3857.xml" ContentType="application/vnd.openxmlformats-officedocument.presentationml.tags+xml"/>
  <Override PartName="/ppt/tags/tag3858.xml" ContentType="application/vnd.openxmlformats-officedocument.presentationml.tags+xml"/>
  <Override PartName="/ppt/tags/tag3859.xml" ContentType="application/vnd.openxmlformats-officedocument.presentationml.tags+xml"/>
  <Override PartName="/ppt/tags/tag386.xml" ContentType="application/vnd.openxmlformats-officedocument.presentationml.tags+xml"/>
  <Override PartName="/ppt/tags/tag3860.xml" ContentType="application/vnd.openxmlformats-officedocument.presentationml.tags+xml"/>
  <Override PartName="/ppt/tags/tag3861.xml" ContentType="application/vnd.openxmlformats-officedocument.presentationml.tags+xml"/>
  <Override PartName="/ppt/tags/tag3862.xml" ContentType="application/vnd.openxmlformats-officedocument.presentationml.tags+xml"/>
  <Override PartName="/ppt/tags/tag3863.xml" ContentType="application/vnd.openxmlformats-officedocument.presentationml.tags+xml"/>
  <Override PartName="/ppt/tags/tag3864.xml" ContentType="application/vnd.openxmlformats-officedocument.presentationml.tags+xml"/>
  <Override PartName="/ppt/tags/tag3865.xml" ContentType="application/vnd.openxmlformats-officedocument.presentationml.tags+xml"/>
  <Override PartName="/ppt/tags/tag3866.xml" ContentType="application/vnd.openxmlformats-officedocument.presentationml.tags+xml"/>
  <Override PartName="/ppt/tags/tag3867.xml" ContentType="application/vnd.openxmlformats-officedocument.presentationml.tags+xml"/>
  <Override PartName="/ppt/tags/tag3868.xml" ContentType="application/vnd.openxmlformats-officedocument.presentationml.tags+xml"/>
  <Override PartName="/ppt/tags/tag3869.xml" ContentType="application/vnd.openxmlformats-officedocument.presentationml.tags+xml"/>
  <Override PartName="/ppt/tags/tag387.xml" ContentType="application/vnd.openxmlformats-officedocument.presentationml.tags+xml"/>
  <Override PartName="/ppt/tags/tag3870.xml" ContentType="application/vnd.openxmlformats-officedocument.presentationml.tags+xml"/>
  <Override PartName="/ppt/tags/tag3871.xml" ContentType="application/vnd.openxmlformats-officedocument.presentationml.tags+xml"/>
  <Override PartName="/ppt/tags/tag3872.xml" ContentType="application/vnd.openxmlformats-officedocument.presentationml.tags+xml"/>
  <Override PartName="/ppt/tags/tag3873.xml" ContentType="application/vnd.openxmlformats-officedocument.presentationml.tags+xml"/>
  <Override PartName="/ppt/tags/tag3874.xml" ContentType="application/vnd.openxmlformats-officedocument.presentationml.tags+xml"/>
  <Override PartName="/ppt/tags/tag3875.xml" ContentType="application/vnd.openxmlformats-officedocument.presentationml.tags+xml"/>
  <Override PartName="/ppt/tags/tag3876.xml" ContentType="application/vnd.openxmlformats-officedocument.presentationml.tags+xml"/>
  <Override PartName="/ppt/tags/tag3877.xml" ContentType="application/vnd.openxmlformats-officedocument.presentationml.tags+xml"/>
  <Override PartName="/ppt/tags/tag3878.xml" ContentType="application/vnd.openxmlformats-officedocument.presentationml.tags+xml"/>
  <Override PartName="/ppt/tags/tag3879.xml" ContentType="application/vnd.openxmlformats-officedocument.presentationml.tags+xml"/>
  <Override PartName="/ppt/tags/tag388.xml" ContentType="application/vnd.openxmlformats-officedocument.presentationml.tags+xml"/>
  <Override PartName="/ppt/tags/tag3880.xml" ContentType="application/vnd.openxmlformats-officedocument.presentationml.tags+xml"/>
  <Override PartName="/ppt/tags/tag3881.xml" ContentType="application/vnd.openxmlformats-officedocument.presentationml.tags+xml"/>
  <Override PartName="/ppt/tags/tag3882.xml" ContentType="application/vnd.openxmlformats-officedocument.presentationml.tags+xml"/>
  <Override PartName="/ppt/tags/tag3883.xml" ContentType="application/vnd.openxmlformats-officedocument.presentationml.tags+xml"/>
  <Override PartName="/ppt/tags/tag3884.xml" ContentType="application/vnd.openxmlformats-officedocument.presentationml.tags+xml"/>
  <Override PartName="/ppt/tags/tag3885.xml" ContentType="application/vnd.openxmlformats-officedocument.presentationml.tags+xml"/>
  <Override PartName="/ppt/tags/tag3886.xml" ContentType="application/vnd.openxmlformats-officedocument.presentationml.tags+xml"/>
  <Override PartName="/ppt/tags/tag3887.xml" ContentType="application/vnd.openxmlformats-officedocument.presentationml.tags+xml"/>
  <Override PartName="/ppt/tags/tag3888.xml" ContentType="application/vnd.openxmlformats-officedocument.presentationml.tags+xml"/>
  <Override PartName="/ppt/tags/tag3889.xml" ContentType="application/vnd.openxmlformats-officedocument.presentationml.tags+xml"/>
  <Override PartName="/ppt/tags/tag389.xml" ContentType="application/vnd.openxmlformats-officedocument.presentationml.tags+xml"/>
  <Override PartName="/ppt/tags/tag3890.xml" ContentType="application/vnd.openxmlformats-officedocument.presentationml.tags+xml"/>
  <Override PartName="/ppt/tags/tag3891.xml" ContentType="application/vnd.openxmlformats-officedocument.presentationml.tags+xml"/>
  <Override PartName="/ppt/tags/tag3892.xml" ContentType="application/vnd.openxmlformats-officedocument.presentationml.tags+xml"/>
  <Override PartName="/ppt/tags/tag3893.xml" ContentType="application/vnd.openxmlformats-officedocument.presentationml.tags+xml"/>
  <Override PartName="/ppt/tags/tag3894.xml" ContentType="application/vnd.openxmlformats-officedocument.presentationml.tags+xml"/>
  <Override PartName="/ppt/tags/tag3895.xml" ContentType="application/vnd.openxmlformats-officedocument.presentationml.tags+xml"/>
  <Override PartName="/ppt/tags/tag3896.xml" ContentType="application/vnd.openxmlformats-officedocument.presentationml.tags+xml"/>
  <Override PartName="/ppt/tags/tag3897.xml" ContentType="application/vnd.openxmlformats-officedocument.presentationml.tags+xml"/>
  <Override PartName="/ppt/tags/tag3898.xml" ContentType="application/vnd.openxmlformats-officedocument.presentationml.tags+xml"/>
  <Override PartName="/ppt/tags/tag389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00.xml" ContentType="application/vnd.openxmlformats-officedocument.presentationml.tags+xml"/>
  <Override PartName="/ppt/tags/tag3901.xml" ContentType="application/vnd.openxmlformats-officedocument.presentationml.tags+xml"/>
  <Override PartName="/ppt/tags/tag3902.xml" ContentType="application/vnd.openxmlformats-officedocument.presentationml.tags+xml"/>
  <Override PartName="/ppt/tags/tag3903.xml" ContentType="application/vnd.openxmlformats-officedocument.presentationml.tags+xml"/>
  <Override PartName="/ppt/tags/tag3904.xml" ContentType="application/vnd.openxmlformats-officedocument.presentationml.tags+xml"/>
  <Override PartName="/ppt/tags/tag3905.xml" ContentType="application/vnd.openxmlformats-officedocument.presentationml.tags+xml"/>
  <Override PartName="/ppt/tags/tag3906.xml" ContentType="application/vnd.openxmlformats-officedocument.presentationml.tags+xml"/>
  <Override PartName="/ppt/tags/tag3907.xml" ContentType="application/vnd.openxmlformats-officedocument.presentationml.tags+xml"/>
  <Override PartName="/ppt/tags/tag3908.xml" ContentType="application/vnd.openxmlformats-officedocument.presentationml.tags+xml"/>
  <Override PartName="/ppt/tags/tag3909.xml" ContentType="application/vnd.openxmlformats-officedocument.presentationml.tags+xml"/>
  <Override PartName="/ppt/tags/tag391.xml" ContentType="application/vnd.openxmlformats-officedocument.presentationml.tags+xml"/>
  <Override PartName="/ppt/tags/tag3910.xml" ContentType="application/vnd.openxmlformats-officedocument.presentationml.tags+xml"/>
  <Override PartName="/ppt/tags/tag3911.xml" ContentType="application/vnd.openxmlformats-officedocument.presentationml.tags+xml"/>
  <Override PartName="/ppt/tags/tag3912.xml" ContentType="application/vnd.openxmlformats-officedocument.presentationml.tags+xml"/>
  <Override PartName="/ppt/tags/tag3913.xml" ContentType="application/vnd.openxmlformats-officedocument.presentationml.tags+xml"/>
  <Override PartName="/ppt/tags/tag3914.xml" ContentType="application/vnd.openxmlformats-officedocument.presentationml.tags+xml"/>
  <Override PartName="/ppt/tags/tag3915.xml" ContentType="application/vnd.openxmlformats-officedocument.presentationml.tags+xml"/>
  <Override PartName="/ppt/tags/tag3916.xml" ContentType="application/vnd.openxmlformats-officedocument.presentationml.tags+xml"/>
  <Override PartName="/ppt/tags/tag3917.xml" ContentType="application/vnd.openxmlformats-officedocument.presentationml.tags+xml"/>
  <Override PartName="/ppt/tags/tag3918.xml" ContentType="application/vnd.openxmlformats-officedocument.presentationml.tags+xml"/>
  <Override PartName="/ppt/tags/tag3919.xml" ContentType="application/vnd.openxmlformats-officedocument.presentationml.tags+xml"/>
  <Override PartName="/ppt/tags/tag392.xml" ContentType="application/vnd.openxmlformats-officedocument.presentationml.tags+xml"/>
  <Override PartName="/ppt/tags/tag3920.xml" ContentType="application/vnd.openxmlformats-officedocument.presentationml.tags+xml"/>
  <Override PartName="/ppt/tags/tag3921.xml" ContentType="application/vnd.openxmlformats-officedocument.presentationml.tags+xml"/>
  <Override PartName="/ppt/tags/tag3922.xml" ContentType="application/vnd.openxmlformats-officedocument.presentationml.tags+xml"/>
  <Override PartName="/ppt/tags/tag3923.xml" ContentType="application/vnd.openxmlformats-officedocument.presentationml.tags+xml"/>
  <Override PartName="/ppt/tags/tag3924.xml" ContentType="application/vnd.openxmlformats-officedocument.presentationml.tags+xml"/>
  <Override PartName="/ppt/tags/tag3925.xml" ContentType="application/vnd.openxmlformats-officedocument.presentationml.tags+xml"/>
  <Override PartName="/ppt/tags/tag3926.xml" ContentType="application/vnd.openxmlformats-officedocument.presentationml.tags+xml"/>
  <Override PartName="/ppt/tags/tag3927.xml" ContentType="application/vnd.openxmlformats-officedocument.presentationml.tags+xml"/>
  <Override PartName="/ppt/tags/tag3928.xml" ContentType="application/vnd.openxmlformats-officedocument.presentationml.tags+xml"/>
  <Override PartName="/ppt/tags/tag3929.xml" ContentType="application/vnd.openxmlformats-officedocument.presentationml.tags+xml"/>
  <Override PartName="/ppt/tags/tag393.xml" ContentType="application/vnd.openxmlformats-officedocument.presentationml.tags+xml"/>
  <Override PartName="/ppt/tags/tag3930.xml" ContentType="application/vnd.openxmlformats-officedocument.presentationml.tags+xml"/>
  <Override PartName="/ppt/tags/tag3931.xml" ContentType="application/vnd.openxmlformats-officedocument.presentationml.tags+xml"/>
  <Override PartName="/ppt/tags/tag3932.xml" ContentType="application/vnd.openxmlformats-officedocument.presentationml.tags+xml"/>
  <Override PartName="/ppt/tags/tag3933.xml" ContentType="application/vnd.openxmlformats-officedocument.presentationml.tags+xml"/>
  <Override PartName="/ppt/tags/tag3934.xml" ContentType="application/vnd.openxmlformats-officedocument.presentationml.tags+xml"/>
  <Override PartName="/ppt/tags/tag3935.xml" ContentType="application/vnd.openxmlformats-officedocument.presentationml.tags+xml"/>
  <Override PartName="/ppt/tags/tag3936.xml" ContentType="application/vnd.openxmlformats-officedocument.presentationml.tags+xml"/>
  <Override PartName="/ppt/tags/tag3937.xml" ContentType="application/vnd.openxmlformats-officedocument.presentationml.tags+xml"/>
  <Override PartName="/ppt/tags/tag3938.xml" ContentType="application/vnd.openxmlformats-officedocument.presentationml.tags+xml"/>
  <Override PartName="/ppt/tags/tag3939.xml" ContentType="application/vnd.openxmlformats-officedocument.presentationml.tags+xml"/>
  <Override PartName="/ppt/tags/tag394.xml" ContentType="application/vnd.openxmlformats-officedocument.presentationml.tags+xml"/>
  <Override PartName="/ppt/tags/tag3940.xml" ContentType="application/vnd.openxmlformats-officedocument.presentationml.tags+xml"/>
  <Override PartName="/ppt/tags/tag3941.xml" ContentType="application/vnd.openxmlformats-officedocument.presentationml.tags+xml"/>
  <Override PartName="/ppt/tags/tag3942.xml" ContentType="application/vnd.openxmlformats-officedocument.presentationml.tags+xml"/>
  <Override PartName="/ppt/tags/tag3943.xml" ContentType="application/vnd.openxmlformats-officedocument.presentationml.tags+xml"/>
  <Override PartName="/ppt/tags/tag3944.xml" ContentType="application/vnd.openxmlformats-officedocument.presentationml.tags+xml"/>
  <Override PartName="/ppt/tags/tag3945.xml" ContentType="application/vnd.openxmlformats-officedocument.presentationml.tags+xml"/>
  <Override PartName="/ppt/tags/tag3946.xml" ContentType="application/vnd.openxmlformats-officedocument.presentationml.tags+xml"/>
  <Override PartName="/ppt/tags/tag3947.xml" ContentType="application/vnd.openxmlformats-officedocument.presentationml.tags+xml"/>
  <Override PartName="/ppt/tags/tag3948.xml" ContentType="application/vnd.openxmlformats-officedocument.presentationml.tags+xml"/>
  <Override PartName="/ppt/tags/tag3949.xml" ContentType="application/vnd.openxmlformats-officedocument.presentationml.tags+xml"/>
  <Override PartName="/ppt/tags/tag395.xml" ContentType="application/vnd.openxmlformats-officedocument.presentationml.tags+xml"/>
  <Override PartName="/ppt/tags/tag3950.xml" ContentType="application/vnd.openxmlformats-officedocument.presentationml.tags+xml"/>
  <Override PartName="/ppt/tags/tag3951.xml" ContentType="application/vnd.openxmlformats-officedocument.presentationml.tags+xml"/>
  <Override PartName="/ppt/tags/tag3952.xml" ContentType="application/vnd.openxmlformats-officedocument.presentationml.tags+xml"/>
  <Override PartName="/ppt/tags/tag3953.xml" ContentType="application/vnd.openxmlformats-officedocument.presentationml.tags+xml"/>
  <Override PartName="/ppt/tags/tag3954.xml" ContentType="application/vnd.openxmlformats-officedocument.presentationml.tags+xml"/>
  <Override PartName="/ppt/tags/tag3955.xml" ContentType="application/vnd.openxmlformats-officedocument.presentationml.tags+xml"/>
  <Override PartName="/ppt/tags/tag3956.xml" ContentType="application/vnd.openxmlformats-officedocument.presentationml.tags+xml"/>
  <Override PartName="/ppt/tags/tag3957.xml" ContentType="application/vnd.openxmlformats-officedocument.presentationml.tags+xml"/>
  <Override PartName="/ppt/tags/tag3958.xml" ContentType="application/vnd.openxmlformats-officedocument.presentationml.tags+xml"/>
  <Override PartName="/ppt/tags/tag3959.xml" ContentType="application/vnd.openxmlformats-officedocument.presentationml.tags+xml"/>
  <Override PartName="/ppt/tags/tag396.xml" ContentType="application/vnd.openxmlformats-officedocument.presentationml.tags+xml"/>
  <Override PartName="/ppt/tags/tag3960.xml" ContentType="application/vnd.openxmlformats-officedocument.presentationml.tags+xml"/>
  <Override PartName="/ppt/tags/tag3961.xml" ContentType="application/vnd.openxmlformats-officedocument.presentationml.tags+xml"/>
  <Override PartName="/ppt/tags/tag3962.xml" ContentType="application/vnd.openxmlformats-officedocument.presentationml.tags+xml"/>
  <Override PartName="/ppt/tags/tag3963.xml" ContentType="application/vnd.openxmlformats-officedocument.presentationml.tags+xml"/>
  <Override PartName="/ppt/tags/tag3964.xml" ContentType="application/vnd.openxmlformats-officedocument.presentationml.tags+xml"/>
  <Override PartName="/ppt/tags/tag3965.xml" ContentType="application/vnd.openxmlformats-officedocument.presentationml.tags+xml"/>
  <Override PartName="/ppt/tags/tag3966.xml" ContentType="application/vnd.openxmlformats-officedocument.presentationml.tags+xml"/>
  <Override PartName="/ppt/tags/tag3967.xml" ContentType="application/vnd.openxmlformats-officedocument.presentationml.tags+xml"/>
  <Override PartName="/ppt/tags/tag3968.xml" ContentType="application/vnd.openxmlformats-officedocument.presentationml.tags+xml"/>
  <Override PartName="/ppt/tags/tag3969.xml" ContentType="application/vnd.openxmlformats-officedocument.presentationml.tags+xml"/>
  <Override PartName="/ppt/tags/tag397.xml" ContentType="application/vnd.openxmlformats-officedocument.presentationml.tags+xml"/>
  <Override PartName="/ppt/tags/tag3970.xml" ContentType="application/vnd.openxmlformats-officedocument.presentationml.tags+xml"/>
  <Override PartName="/ppt/tags/tag3971.xml" ContentType="application/vnd.openxmlformats-officedocument.presentationml.tags+xml"/>
  <Override PartName="/ppt/tags/tag3972.xml" ContentType="application/vnd.openxmlformats-officedocument.presentationml.tags+xml"/>
  <Override PartName="/ppt/tags/tag3973.xml" ContentType="application/vnd.openxmlformats-officedocument.presentationml.tags+xml"/>
  <Override PartName="/ppt/tags/tag3974.xml" ContentType="application/vnd.openxmlformats-officedocument.presentationml.tags+xml"/>
  <Override PartName="/ppt/tags/tag3975.xml" ContentType="application/vnd.openxmlformats-officedocument.presentationml.tags+xml"/>
  <Override PartName="/ppt/tags/tag3976.xml" ContentType="application/vnd.openxmlformats-officedocument.presentationml.tags+xml"/>
  <Override PartName="/ppt/tags/tag3977.xml" ContentType="application/vnd.openxmlformats-officedocument.presentationml.tags+xml"/>
  <Override PartName="/ppt/tags/tag3978.xml" ContentType="application/vnd.openxmlformats-officedocument.presentationml.tags+xml"/>
  <Override PartName="/ppt/tags/tag3979.xml" ContentType="application/vnd.openxmlformats-officedocument.presentationml.tags+xml"/>
  <Override PartName="/ppt/tags/tag398.xml" ContentType="application/vnd.openxmlformats-officedocument.presentationml.tags+xml"/>
  <Override PartName="/ppt/tags/tag3980.xml" ContentType="application/vnd.openxmlformats-officedocument.presentationml.tags+xml"/>
  <Override PartName="/ppt/tags/tag3981.xml" ContentType="application/vnd.openxmlformats-officedocument.presentationml.tags+xml"/>
  <Override PartName="/ppt/tags/tag3982.xml" ContentType="application/vnd.openxmlformats-officedocument.presentationml.tags+xml"/>
  <Override PartName="/ppt/tags/tag3983.xml" ContentType="application/vnd.openxmlformats-officedocument.presentationml.tags+xml"/>
  <Override PartName="/ppt/tags/tag3984.xml" ContentType="application/vnd.openxmlformats-officedocument.presentationml.tags+xml"/>
  <Override PartName="/ppt/tags/tag3985.xml" ContentType="application/vnd.openxmlformats-officedocument.presentationml.tags+xml"/>
  <Override PartName="/ppt/tags/tag3986.xml" ContentType="application/vnd.openxmlformats-officedocument.presentationml.tags+xml"/>
  <Override PartName="/ppt/tags/tag3987.xml" ContentType="application/vnd.openxmlformats-officedocument.presentationml.tags+xml"/>
  <Override PartName="/ppt/tags/tag3988.xml" ContentType="application/vnd.openxmlformats-officedocument.presentationml.tags+xml"/>
  <Override PartName="/ppt/tags/tag3989.xml" ContentType="application/vnd.openxmlformats-officedocument.presentationml.tags+xml"/>
  <Override PartName="/ppt/tags/tag399.xml" ContentType="application/vnd.openxmlformats-officedocument.presentationml.tags+xml"/>
  <Override PartName="/ppt/tags/tag3990.xml" ContentType="application/vnd.openxmlformats-officedocument.presentationml.tags+xml"/>
  <Override PartName="/ppt/tags/tag3991.xml" ContentType="application/vnd.openxmlformats-officedocument.presentationml.tags+xml"/>
  <Override PartName="/ppt/tags/tag3992.xml" ContentType="application/vnd.openxmlformats-officedocument.presentationml.tags+xml"/>
  <Override PartName="/ppt/tags/tag3993.xml" ContentType="application/vnd.openxmlformats-officedocument.presentationml.tags+xml"/>
  <Override PartName="/ppt/tags/tag3994.xml" ContentType="application/vnd.openxmlformats-officedocument.presentationml.tags+xml"/>
  <Override PartName="/ppt/tags/tag3995.xml" ContentType="application/vnd.openxmlformats-officedocument.presentationml.tags+xml"/>
  <Override PartName="/ppt/tags/tag3996.xml" ContentType="application/vnd.openxmlformats-officedocument.presentationml.tags+xml"/>
  <Override PartName="/ppt/tags/tag3997.xml" ContentType="application/vnd.openxmlformats-officedocument.presentationml.tags+xml"/>
  <Override PartName="/ppt/tags/tag3998.xml" ContentType="application/vnd.openxmlformats-officedocument.presentationml.tags+xml"/>
  <Override PartName="/ppt/tags/tag39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00.xml" ContentType="application/vnd.openxmlformats-officedocument.presentationml.tags+xml"/>
  <Override PartName="/ppt/tags/tag4001.xml" ContentType="application/vnd.openxmlformats-officedocument.presentationml.tags+xml"/>
  <Override PartName="/ppt/tags/tag4002.xml" ContentType="application/vnd.openxmlformats-officedocument.presentationml.tags+xml"/>
  <Override PartName="/ppt/tags/tag4003.xml" ContentType="application/vnd.openxmlformats-officedocument.presentationml.tags+xml"/>
  <Override PartName="/ppt/tags/tag4004.xml" ContentType="application/vnd.openxmlformats-officedocument.presentationml.tags+xml"/>
  <Override PartName="/ppt/tags/tag4005.xml" ContentType="application/vnd.openxmlformats-officedocument.presentationml.tags+xml"/>
  <Override PartName="/ppt/tags/tag4006.xml" ContentType="application/vnd.openxmlformats-officedocument.presentationml.tags+xml"/>
  <Override PartName="/ppt/tags/tag4007.xml" ContentType="application/vnd.openxmlformats-officedocument.presentationml.tags+xml"/>
  <Override PartName="/ppt/tags/tag4008.xml" ContentType="application/vnd.openxmlformats-officedocument.presentationml.tags+xml"/>
  <Override PartName="/ppt/tags/tag4009.xml" ContentType="application/vnd.openxmlformats-officedocument.presentationml.tags+xml"/>
  <Override PartName="/ppt/tags/tag401.xml" ContentType="application/vnd.openxmlformats-officedocument.presentationml.tags+xml"/>
  <Override PartName="/ppt/tags/tag4010.xml" ContentType="application/vnd.openxmlformats-officedocument.presentationml.tags+xml"/>
  <Override PartName="/ppt/tags/tag4011.xml" ContentType="application/vnd.openxmlformats-officedocument.presentationml.tags+xml"/>
  <Override PartName="/ppt/tags/tag4012.xml" ContentType="application/vnd.openxmlformats-officedocument.presentationml.tags+xml"/>
  <Override PartName="/ppt/tags/tag4013.xml" ContentType="application/vnd.openxmlformats-officedocument.presentationml.tags+xml"/>
  <Override PartName="/ppt/tags/tag4014.xml" ContentType="application/vnd.openxmlformats-officedocument.presentationml.tags+xml"/>
  <Override PartName="/ppt/tags/tag4015.xml" ContentType="application/vnd.openxmlformats-officedocument.presentationml.tags+xml"/>
  <Override PartName="/ppt/tags/tag4016.xml" ContentType="application/vnd.openxmlformats-officedocument.presentationml.tags+xml"/>
  <Override PartName="/ppt/tags/tag4017.xml" ContentType="application/vnd.openxmlformats-officedocument.presentationml.tags+xml"/>
  <Override PartName="/ppt/tags/tag4018.xml" ContentType="application/vnd.openxmlformats-officedocument.presentationml.tags+xml"/>
  <Override PartName="/ppt/tags/tag4019.xml" ContentType="application/vnd.openxmlformats-officedocument.presentationml.tags+xml"/>
  <Override PartName="/ppt/tags/tag402.xml" ContentType="application/vnd.openxmlformats-officedocument.presentationml.tags+xml"/>
  <Override PartName="/ppt/tags/tag4020.xml" ContentType="application/vnd.openxmlformats-officedocument.presentationml.tags+xml"/>
  <Override PartName="/ppt/tags/tag4021.xml" ContentType="application/vnd.openxmlformats-officedocument.presentationml.tags+xml"/>
  <Override PartName="/ppt/tags/tag4022.xml" ContentType="application/vnd.openxmlformats-officedocument.presentationml.tags+xml"/>
  <Override PartName="/ppt/tags/tag4023.xml" ContentType="application/vnd.openxmlformats-officedocument.presentationml.tags+xml"/>
  <Override PartName="/ppt/tags/tag4024.xml" ContentType="application/vnd.openxmlformats-officedocument.presentationml.tags+xml"/>
  <Override PartName="/ppt/tags/tag4025.xml" ContentType="application/vnd.openxmlformats-officedocument.presentationml.tags+xml"/>
  <Override PartName="/ppt/tags/tag4026.xml" ContentType="application/vnd.openxmlformats-officedocument.presentationml.tags+xml"/>
  <Override PartName="/ppt/tags/tag4027.xml" ContentType="application/vnd.openxmlformats-officedocument.presentationml.tags+xml"/>
  <Override PartName="/ppt/tags/tag4028.xml" ContentType="application/vnd.openxmlformats-officedocument.presentationml.tags+xml"/>
  <Override PartName="/ppt/tags/tag4029.xml" ContentType="application/vnd.openxmlformats-officedocument.presentationml.tags+xml"/>
  <Override PartName="/ppt/tags/tag403.xml" ContentType="application/vnd.openxmlformats-officedocument.presentationml.tags+xml"/>
  <Override PartName="/ppt/tags/tag4030.xml" ContentType="application/vnd.openxmlformats-officedocument.presentationml.tags+xml"/>
  <Override PartName="/ppt/tags/tag4031.xml" ContentType="application/vnd.openxmlformats-officedocument.presentationml.tags+xml"/>
  <Override PartName="/ppt/tags/tag4032.xml" ContentType="application/vnd.openxmlformats-officedocument.presentationml.tags+xml"/>
  <Override PartName="/ppt/tags/tag4033.xml" ContentType="application/vnd.openxmlformats-officedocument.presentationml.tags+xml"/>
  <Override PartName="/ppt/tags/tag4034.xml" ContentType="application/vnd.openxmlformats-officedocument.presentationml.tags+xml"/>
  <Override PartName="/ppt/tags/tag4035.xml" ContentType="application/vnd.openxmlformats-officedocument.presentationml.tags+xml"/>
  <Override PartName="/ppt/tags/tag4036.xml" ContentType="application/vnd.openxmlformats-officedocument.presentationml.tags+xml"/>
  <Override PartName="/ppt/tags/tag4037.xml" ContentType="application/vnd.openxmlformats-officedocument.presentationml.tags+xml"/>
  <Override PartName="/ppt/tags/tag4038.xml" ContentType="application/vnd.openxmlformats-officedocument.presentationml.tags+xml"/>
  <Override PartName="/ppt/tags/tag4039.xml" ContentType="application/vnd.openxmlformats-officedocument.presentationml.tags+xml"/>
  <Override PartName="/ppt/tags/tag404.xml" ContentType="application/vnd.openxmlformats-officedocument.presentationml.tags+xml"/>
  <Override PartName="/ppt/tags/tag4040.xml" ContentType="application/vnd.openxmlformats-officedocument.presentationml.tags+xml"/>
  <Override PartName="/ppt/tags/tag4041.xml" ContentType="application/vnd.openxmlformats-officedocument.presentationml.tags+xml"/>
  <Override PartName="/ppt/tags/tag4042.xml" ContentType="application/vnd.openxmlformats-officedocument.presentationml.tags+xml"/>
  <Override PartName="/ppt/tags/tag4043.xml" ContentType="application/vnd.openxmlformats-officedocument.presentationml.tags+xml"/>
  <Override PartName="/ppt/tags/tag4044.xml" ContentType="application/vnd.openxmlformats-officedocument.presentationml.tags+xml"/>
  <Override PartName="/ppt/tags/tag4045.xml" ContentType="application/vnd.openxmlformats-officedocument.presentationml.tags+xml"/>
  <Override PartName="/ppt/tags/tag4046.xml" ContentType="application/vnd.openxmlformats-officedocument.presentationml.tags+xml"/>
  <Override PartName="/ppt/tags/tag4047.xml" ContentType="application/vnd.openxmlformats-officedocument.presentationml.tags+xml"/>
  <Override PartName="/ppt/tags/tag4048.xml" ContentType="application/vnd.openxmlformats-officedocument.presentationml.tags+xml"/>
  <Override PartName="/ppt/tags/tag4049.xml" ContentType="application/vnd.openxmlformats-officedocument.presentationml.tags+xml"/>
  <Override PartName="/ppt/tags/tag405.xml" ContentType="application/vnd.openxmlformats-officedocument.presentationml.tags+xml"/>
  <Override PartName="/ppt/tags/tag4050.xml" ContentType="application/vnd.openxmlformats-officedocument.presentationml.tags+xml"/>
  <Override PartName="/ppt/tags/tag4051.xml" ContentType="application/vnd.openxmlformats-officedocument.presentationml.tags+xml"/>
  <Override PartName="/ppt/tags/tag4052.xml" ContentType="application/vnd.openxmlformats-officedocument.presentationml.tags+xml"/>
  <Override PartName="/ppt/tags/tag4053.xml" ContentType="application/vnd.openxmlformats-officedocument.presentationml.tags+xml"/>
  <Override PartName="/ppt/tags/tag4054.xml" ContentType="application/vnd.openxmlformats-officedocument.presentationml.tags+xml"/>
  <Override PartName="/ppt/tags/tag4055.xml" ContentType="application/vnd.openxmlformats-officedocument.presentationml.tags+xml"/>
  <Override PartName="/ppt/tags/tag4056.xml" ContentType="application/vnd.openxmlformats-officedocument.presentationml.tags+xml"/>
  <Override PartName="/ppt/tags/tag4057.xml" ContentType="application/vnd.openxmlformats-officedocument.presentationml.tags+xml"/>
  <Override PartName="/ppt/tags/tag4058.xml" ContentType="application/vnd.openxmlformats-officedocument.presentationml.tags+xml"/>
  <Override PartName="/ppt/tags/tag4059.xml" ContentType="application/vnd.openxmlformats-officedocument.presentationml.tags+xml"/>
  <Override PartName="/ppt/tags/tag406.xml" ContentType="application/vnd.openxmlformats-officedocument.presentationml.tags+xml"/>
  <Override PartName="/ppt/tags/tag4060.xml" ContentType="application/vnd.openxmlformats-officedocument.presentationml.tags+xml"/>
  <Override PartName="/ppt/tags/tag4061.xml" ContentType="application/vnd.openxmlformats-officedocument.presentationml.tags+xml"/>
  <Override PartName="/ppt/tags/tag4062.xml" ContentType="application/vnd.openxmlformats-officedocument.presentationml.tags+xml"/>
  <Override PartName="/ppt/tags/tag4063.xml" ContentType="application/vnd.openxmlformats-officedocument.presentationml.tags+xml"/>
  <Override PartName="/ppt/tags/tag4064.xml" ContentType="application/vnd.openxmlformats-officedocument.presentationml.tags+xml"/>
  <Override PartName="/ppt/tags/tag4065.xml" ContentType="application/vnd.openxmlformats-officedocument.presentationml.tags+xml"/>
  <Override PartName="/ppt/tags/tag4066.xml" ContentType="application/vnd.openxmlformats-officedocument.presentationml.tags+xml"/>
  <Override PartName="/ppt/tags/tag4067.xml" ContentType="application/vnd.openxmlformats-officedocument.presentationml.tags+xml"/>
  <Override PartName="/ppt/tags/tag4068.xml" ContentType="application/vnd.openxmlformats-officedocument.presentationml.tags+xml"/>
  <Override PartName="/ppt/tags/tag4069.xml" ContentType="application/vnd.openxmlformats-officedocument.presentationml.tags+xml"/>
  <Override PartName="/ppt/tags/tag407.xml" ContentType="application/vnd.openxmlformats-officedocument.presentationml.tags+xml"/>
  <Override PartName="/ppt/tags/tag4070.xml" ContentType="application/vnd.openxmlformats-officedocument.presentationml.tags+xml"/>
  <Override PartName="/ppt/tags/tag4071.xml" ContentType="application/vnd.openxmlformats-officedocument.presentationml.tags+xml"/>
  <Override PartName="/ppt/tags/tag4072.xml" ContentType="application/vnd.openxmlformats-officedocument.presentationml.tags+xml"/>
  <Override PartName="/ppt/tags/tag4073.xml" ContentType="application/vnd.openxmlformats-officedocument.presentationml.tags+xml"/>
  <Override PartName="/ppt/tags/tag4074.xml" ContentType="application/vnd.openxmlformats-officedocument.presentationml.tags+xml"/>
  <Override PartName="/ppt/tags/tag4075.xml" ContentType="application/vnd.openxmlformats-officedocument.presentationml.tags+xml"/>
  <Override PartName="/ppt/tags/tag4076.xml" ContentType="application/vnd.openxmlformats-officedocument.presentationml.tags+xml"/>
  <Override PartName="/ppt/tags/tag4077.xml" ContentType="application/vnd.openxmlformats-officedocument.presentationml.tags+xml"/>
  <Override PartName="/ppt/tags/tag4078.xml" ContentType="application/vnd.openxmlformats-officedocument.presentationml.tags+xml"/>
  <Override PartName="/ppt/tags/tag4079.xml" ContentType="application/vnd.openxmlformats-officedocument.presentationml.tags+xml"/>
  <Override PartName="/ppt/tags/tag408.xml" ContentType="application/vnd.openxmlformats-officedocument.presentationml.tags+xml"/>
  <Override PartName="/ppt/tags/tag4080.xml" ContentType="application/vnd.openxmlformats-officedocument.presentationml.tags+xml"/>
  <Override PartName="/ppt/tags/tag4081.xml" ContentType="application/vnd.openxmlformats-officedocument.presentationml.tags+xml"/>
  <Override PartName="/ppt/tags/tag4082.xml" ContentType="application/vnd.openxmlformats-officedocument.presentationml.tags+xml"/>
  <Override PartName="/ppt/tags/tag4083.xml" ContentType="application/vnd.openxmlformats-officedocument.presentationml.tags+xml"/>
  <Override PartName="/ppt/tags/tag4084.xml" ContentType="application/vnd.openxmlformats-officedocument.presentationml.tags+xml"/>
  <Override PartName="/ppt/tags/tag4085.xml" ContentType="application/vnd.openxmlformats-officedocument.presentationml.tags+xml"/>
  <Override PartName="/ppt/tags/tag4086.xml" ContentType="application/vnd.openxmlformats-officedocument.presentationml.tags+xml"/>
  <Override PartName="/ppt/tags/tag4087.xml" ContentType="application/vnd.openxmlformats-officedocument.presentationml.tags+xml"/>
  <Override PartName="/ppt/tags/tag4088.xml" ContentType="application/vnd.openxmlformats-officedocument.presentationml.tags+xml"/>
  <Override PartName="/ppt/tags/tag4089.xml" ContentType="application/vnd.openxmlformats-officedocument.presentationml.tags+xml"/>
  <Override PartName="/ppt/tags/tag409.xml" ContentType="application/vnd.openxmlformats-officedocument.presentationml.tags+xml"/>
  <Override PartName="/ppt/tags/tag4090.xml" ContentType="application/vnd.openxmlformats-officedocument.presentationml.tags+xml"/>
  <Override PartName="/ppt/tags/tag4091.xml" ContentType="application/vnd.openxmlformats-officedocument.presentationml.tags+xml"/>
  <Override PartName="/ppt/tags/tag4092.xml" ContentType="application/vnd.openxmlformats-officedocument.presentationml.tags+xml"/>
  <Override PartName="/ppt/tags/tag4093.xml" ContentType="application/vnd.openxmlformats-officedocument.presentationml.tags+xml"/>
  <Override PartName="/ppt/tags/tag4094.xml" ContentType="application/vnd.openxmlformats-officedocument.presentationml.tags+xml"/>
  <Override PartName="/ppt/tags/tag4095.xml" ContentType="application/vnd.openxmlformats-officedocument.presentationml.tags+xml"/>
  <Override PartName="/ppt/tags/tag4096.xml" ContentType="application/vnd.openxmlformats-officedocument.presentationml.tags+xml"/>
  <Override PartName="/ppt/tags/tag4097.xml" ContentType="application/vnd.openxmlformats-officedocument.presentationml.tags+xml"/>
  <Override PartName="/ppt/tags/tag4098.xml" ContentType="application/vnd.openxmlformats-officedocument.presentationml.tags+xml"/>
  <Override PartName="/ppt/tags/tag409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00.xml" ContentType="application/vnd.openxmlformats-officedocument.presentationml.tags+xml"/>
  <Override PartName="/ppt/tags/tag4101.xml" ContentType="application/vnd.openxmlformats-officedocument.presentationml.tags+xml"/>
  <Override PartName="/ppt/tags/tag4102.xml" ContentType="application/vnd.openxmlformats-officedocument.presentationml.tags+xml"/>
  <Override PartName="/ppt/tags/tag4103.xml" ContentType="application/vnd.openxmlformats-officedocument.presentationml.tags+xml"/>
  <Override PartName="/ppt/tags/tag4104.xml" ContentType="application/vnd.openxmlformats-officedocument.presentationml.tags+xml"/>
  <Override PartName="/ppt/tags/tag4105.xml" ContentType="application/vnd.openxmlformats-officedocument.presentationml.tags+xml"/>
  <Override PartName="/ppt/tags/tag4106.xml" ContentType="application/vnd.openxmlformats-officedocument.presentationml.tags+xml"/>
  <Override PartName="/ppt/tags/tag4107.xml" ContentType="application/vnd.openxmlformats-officedocument.presentationml.tags+xml"/>
  <Override PartName="/ppt/tags/tag4108.xml" ContentType="application/vnd.openxmlformats-officedocument.presentationml.tags+xml"/>
  <Override PartName="/ppt/tags/tag4109.xml" ContentType="application/vnd.openxmlformats-officedocument.presentationml.tags+xml"/>
  <Override PartName="/ppt/tags/tag411.xml" ContentType="application/vnd.openxmlformats-officedocument.presentationml.tags+xml"/>
  <Override PartName="/ppt/tags/tag4110.xml" ContentType="application/vnd.openxmlformats-officedocument.presentationml.tags+xml"/>
  <Override PartName="/ppt/tags/tag4111.xml" ContentType="application/vnd.openxmlformats-officedocument.presentationml.tags+xml"/>
  <Override PartName="/ppt/tags/tag4112.xml" ContentType="application/vnd.openxmlformats-officedocument.presentationml.tags+xml"/>
  <Override PartName="/ppt/tags/tag4113.xml" ContentType="application/vnd.openxmlformats-officedocument.presentationml.tags+xml"/>
  <Override PartName="/ppt/tags/tag4114.xml" ContentType="application/vnd.openxmlformats-officedocument.presentationml.tags+xml"/>
  <Override PartName="/ppt/tags/tag4115.xml" ContentType="application/vnd.openxmlformats-officedocument.presentationml.tags+xml"/>
  <Override PartName="/ppt/tags/tag4116.xml" ContentType="application/vnd.openxmlformats-officedocument.presentationml.tags+xml"/>
  <Override PartName="/ppt/tags/tag4117.xml" ContentType="application/vnd.openxmlformats-officedocument.presentationml.tags+xml"/>
  <Override PartName="/ppt/tags/tag4118.xml" ContentType="application/vnd.openxmlformats-officedocument.presentationml.tags+xml"/>
  <Override PartName="/ppt/tags/tag4119.xml" ContentType="application/vnd.openxmlformats-officedocument.presentationml.tags+xml"/>
  <Override PartName="/ppt/tags/tag412.xml" ContentType="application/vnd.openxmlformats-officedocument.presentationml.tags+xml"/>
  <Override PartName="/ppt/tags/tag4120.xml" ContentType="application/vnd.openxmlformats-officedocument.presentationml.tags+xml"/>
  <Override PartName="/ppt/tags/tag4121.xml" ContentType="application/vnd.openxmlformats-officedocument.presentationml.tags+xml"/>
  <Override PartName="/ppt/tags/tag4122.xml" ContentType="application/vnd.openxmlformats-officedocument.presentationml.tags+xml"/>
  <Override PartName="/ppt/tags/tag4123.xml" ContentType="application/vnd.openxmlformats-officedocument.presentationml.tags+xml"/>
  <Override PartName="/ppt/tags/tag4124.xml" ContentType="application/vnd.openxmlformats-officedocument.presentationml.tags+xml"/>
  <Override PartName="/ppt/tags/tag4125.xml" ContentType="application/vnd.openxmlformats-officedocument.presentationml.tags+xml"/>
  <Override PartName="/ppt/tags/tag4126.xml" ContentType="application/vnd.openxmlformats-officedocument.presentationml.tags+xml"/>
  <Override PartName="/ppt/tags/tag4127.xml" ContentType="application/vnd.openxmlformats-officedocument.presentationml.tags+xml"/>
  <Override PartName="/ppt/tags/tag4128.xml" ContentType="application/vnd.openxmlformats-officedocument.presentationml.tags+xml"/>
  <Override PartName="/ppt/tags/tag4129.xml" ContentType="application/vnd.openxmlformats-officedocument.presentationml.tags+xml"/>
  <Override PartName="/ppt/tags/tag413.xml" ContentType="application/vnd.openxmlformats-officedocument.presentationml.tags+xml"/>
  <Override PartName="/ppt/tags/tag4130.xml" ContentType="application/vnd.openxmlformats-officedocument.presentationml.tags+xml"/>
  <Override PartName="/ppt/tags/tag4131.xml" ContentType="application/vnd.openxmlformats-officedocument.presentationml.tags+xml"/>
  <Override PartName="/ppt/tags/tag4132.xml" ContentType="application/vnd.openxmlformats-officedocument.presentationml.tags+xml"/>
  <Override PartName="/ppt/tags/tag4133.xml" ContentType="application/vnd.openxmlformats-officedocument.presentationml.tags+xml"/>
  <Override PartName="/ppt/tags/tag4134.xml" ContentType="application/vnd.openxmlformats-officedocument.presentationml.tags+xml"/>
  <Override PartName="/ppt/tags/tag4135.xml" ContentType="application/vnd.openxmlformats-officedocument.presentationml.tags+xml"/>
  <Override PartName="/ppt/tags/tag4136.xml" ContentType="application/vnd.openxmlformats-officedocument.presentationml.tags+xml"/>
  <Override PartName="/ppt/tags/tag4137.xml" ContentType="application/vnd.openxmlformats-officedocument.presentationml.tags+xml"/>
  <Override PartName="/ppt/tags/tag4138.xml" ContentType="application/vnd.openxmlformats-officedocument.presentationml.tags+xml"/>
  <Override PartName="/ppt/tags/tag4139.xml" ContentType="application/vnd.openxmlformats-officedocument.presentationml.tags+xml"/>
  <Override PartName="/ppt/tags/tag414.xml" ContentType="application/vnd.openxmlformats-officedocument.presentationml.tags+xml"/>
  <Override PartName="/ppt/tags/tag4140.xml" ContentType="application/vnd.openxmlformats-officedocument.presentationml.tags+xml"/>
  <Override PartName="/ppt/tags/tag4141.xml" ContentType="application/vnd.openxmlformats-officedocument.presentationml.tags+xml"/>
  <Override PartName="/ppt/tags/tag4142.xml" ContentType="application/vnd.openxmlformats-officedocument.presentationml.tags+xml"/>
  <Override PartName="/ppt/tags/tag4143.xml" ContentType="application/vnd.openxmlformats-officedocument.presentationml.tags+xml"/>
  <Override PartName="/ppt/tags/tag4144.xml" ContentType="application/vnd.openxmlformats-officedocument.presentationml.tags+xml"/>
  <Override PartName="/ppt/tags/tag4145.xml" ContentType="application/vnd.openxmlformats-officedocument.presentationml.tags+xml"/>
  <Override PartName="/ppt/tags/tag4146.xml" ContentType="application/vnd.openxmlformats-officedocument.presentationml.tags+xml"/>
  <Override PartName="/ppt/tags/tag4147.xml" ContentType="application/vnd.openxmlformats-officedocument.presentationml.tags+xml"/>
  <Override PartName="/ppt/tags/tag4148.xml" ContentType="application/vnd.openxmlformats-officedocument.presentationml.tags+xml"/>
  <Override PartName="/ppt/tags/tag4149.xml" ContentType="application/vnd.openxmlformats-officedocument.presentationml.tags+xml"/>
  <Override PartName="/ppt/tags/tag415.xml" ContentType="application/vnd.openxmlformats-officedocument.presentationml.tags+xml"/>
  <Override PartName="/ppt/tags/tag4150.xml" ContentType="application/vnd.openxmlformats-officedocument.presentationml.tags+xml"/>
  <Override PartName="/ppt/tags/tag4151.xml" ContentType="application/vnd.openxmlformats-officedocument.presentationml.tags+xml"/>
  <Override PartName="/ppt/tags/tag4152.xml" ContentType="application/vnd.openxmlformats-officedocument.presentationml.tags+xml"/>
  <Override PartName="/ppt/tags/tag4153.xml" ContentType="application/vnd.openxmlformats-officedocument.presentationml.tags+xml"/>
  <Override PartName="/ppt/tags/tag4154.xml" ContentType="application/vnd.openxmlformats-officedocument.presentationml.tags+xml"/>
  <Override PartName="/ppt/tags/tag4155.xml" ContentType="application/vnd.openxmlformats-officedocument.presentationml.tags+xml"/>
  <Override PartName="/ppt/tags/tag4156.xml" ContentType="application/vnd.openxmlformats-officedocument.presentationml.tags+xml"/>
  <Override PartName="/ppt/tags/tag4157.xml" ContentType="application/vnd.openxmlformats-officedocument.presentationml.tags+xml"/>
  <Override PartName="/ppt/tags/tag4158.xml" ContentType="application/vnd.openxmlformats-officedocument.presentationml.tags+xml"/>
  <Override PartName="/ppt/tags/tag4159.xml" ContentType="application/vnd.openxmlformats-officedocument.presentationml.tags+xml"/>
  <Override PartName="/ppt/tags/tag416.xml" ContentType="application/vnd.openxmlformats-officedocument.presentationml.tags+xml"/>
  <Override PartName="/ppt/tags/tag4160.xml" ContentType="application/vnd.openxmlformats-officedocument.presentationml.tags+xml"/>
  <Override PartName="/ppt/tags/tag4161.xml" ContentType="application/vnd.openxmlformats-officedocument.presentationml.tags+xml"/>
  <Override PartName="/ppt/tags/tag4162.xml" ContentType="application/vnd.openxmlformats-officedocument.presentationml.tags+xml"/>
  <Override PartName="/ppt/tags/tag4163.xml" ContentType="application/vnd.openxmlformats-officedocument.presentationml.tags+xml"/>
  <Override PartName="/ppt/tags/tag4164.xml" ContentType="application/vnd.openxmlformats-officedocument.presentationml.tags+xml"/>
  <Override PartName="/ppt/tags/tag4165.xml" ContentType="application/vnd.openxmlformats-officedocument.presentationml.tags+xml"/>
  <Override PartName="/ppt/tags/tag4166.xml" ContentType="application/vnd.openxmlformats-officedocument.presentationml.tags+xml"/>
  <Override PartName="/ppt/tags/tag4167.xml" ContentType="application/vnd.openxmlformats-officedocument.presentationml.tags+xml"/>
  <Override PartName="/ppt/tags/tag4168.xml" ContentType="application/vnd.openxmlformats-officedocument.presentationml.tags+xml"/>
  <Override PartName="/ppt/tags/tag4169.xml" ContentType="application/vnd.openxmlformats-officedocument.presentationml.tags+xml"/>
  <Override PartName="/ppt/tags/tag417.xml" ContentType="application/vnd.openxmlformats-officedocument.presentationml.tags+xml"/>
  <Override PartName="/ppt/tags/tag4170.xml" ContentType="application/vnd.openxmlformats-officedocument.presentationml.tags+xml"/>
  <Override PartName="/ppt/tags/tag4171.xml" ContentType="application/vnd.openxmlformats-officedocument.presentationml.tags+xml"/>
  <Override PartName="/ppt/tags/tag4172.xml" ContentType="application/vnd.openxmlformats-officedocument.presentationml.tags+xml"/>
  <Override PartName="/ppt/tags/tag4173.xml" ContentType="application/vnd.openxmlformats-officedocument.presentationml.tags+xml"/>
  <Override PartName="/ppt/tags/tag4174.xml" ContentType="application/vnd.openxmlformats-officedocument.presentationml.tags+xml"/>
  <Override PartName="/ppt/tags/tag4175.xml" ContentType="application/vnd.openxmlformats-officedocument.presentationml.tags+xml"/>
  <Override PartName="/ppt/tags/tag4176.xml" ContentType="application/vnd.openxmlformats-officedocument.presentationml.tags+xml"/>
  <Override PartName="/ppt/tags/tag4177.xml" ContentType="application/vnd.openxmlformats-officedocument.presentationml.tags+xml"/>
  <Override PartName="/ppt/tags/tag4178.xml" ContentType="application/vnd.openxmlformats-officedocument.presentationml.tags+xml"/>
  <Override PartName="/ppt/tags/tag4179.xml" ContentType="application/vnd.openxmlformats-officedocument.presentationml.tags+xml"/>
  <Override PartName="/ppt/tags/tag418.xml" ContentType="application/vnd.openxmlformats-officedocument.presentationml.tags+xml"/>
  <Override PartName="/ppt/tags/tag4180.xml" ContentType="application/vnd.openxmlformats-officedocument.presentationml.tags+xml"/>
  <Override PartName="/ppt/tags/tag4181.xml" ContentType="application/vnd.openxmlformats-officedocument.presentationml.tags+xml"/>
  <Override PartName="/ppt/tags/tag4182.xml" ContentType="application/vnd.openxmlformats-officedocument.presentationml.tags+xml"/>
  <Override PartName="/ppt/tags/tag4183.xml" ContentType="application/vnd.openxmlformats-officedocument.presentationml.tags+xml"/>
  <Override PartName="/ppt/tags/tag4184.xml" ContentType="application/vnd.openxmlformats-officedocument.presentationml.tags+xml"/>
  <Override PartName="/ppt/tags/tag4185.xml" ContentType="application/vnd.openxmlformats-officedocument.presentationml.tags+xml"/>
  <Override PartName="/ppt/tags/tag4186.xml" ContentType="application/vnd.openxmlformats-officedocument.presentationml.tags+xml"/>
  <Override PartName="/ppt/tags/tag4187.xml" ContentType="application/vnd.openxmlformats-officedocument.presentationml.tags+xml"/>
  <Override PartName="/ppt/tags/tag4188.xml" ContentType="application/vnd.openxmlformats-officedocument.presentationml.tags+xml"/>
  <Override PartName="/ppt/tags/tag4189.xml" ContentType="application/vnd.openxmlformats-officedocument.presentationml.tags+xml"/>
  <Override PartName="/ppt/tags/tag419.xml" ContentType="application/vnd.openxmlformats-officedocument.presentationml.tags+xml"/>
  <Override PartName="/ppt/tags/tag4190.xml" ContentType="application/vnd.openxmlformats-officedocument.presentationml.tags+xml"/>
  <Override PartName="/ppt/tags/tag4191.xml" ContentType="application/vnd.openxmlformats-officedocument.presentationml.tags+xml"/>
  <Override PartName="/ppt/tags/tag4192.xml" ContentType="application/vnd.openxmlformats-officedocument.presentationml.tags+xml"/>
  <Override PartName="/ppt/tags/tag4193.xml" ContentType="application/vnd.openxmlformats-officedocument.presentationml.tags+xml"/>
  <Override PartName="/ppt/tags/tag4194.xml" ContentType="application/vnd.openxmlformats-officedocument.presentationml.tags+xml"/>
  <Override PartName="/ppt/tags/tag4195.xml" ContentType="application/vnd.openxmlformats-officedocument.presentationml.tags+xml"/>
  <Override PartName="/ppt/tags/tag4196.xml" ContentType="application/vnd.openxmlformats-officedocument.presentationml.tags+xml"/>
  <Override PartName="/ppt/tags/tag4197.xml" ContentType="application/vnd.openxmlformats-officedocument.presentationml.tags+xml"/>
  <Override PartName="/ppt/tags/tag4198.xml" ContentType="application/vnd.openxmlformats-officedocument.presentationml.tags+xml"/>
  <Override PartName="/ppt/tags/tag419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00.xml" ContentType="application/vnd.openxmlformats-officedocument.presentationml.tags+xml"/>
  <Override PartName="/ppt/tags/tag4201.xml" ContentType="application/vnd.openxmlformats-officedocument.presentationml.tags+xml"/>
  <Override PartName="/ppt/tags/tag4202.xml" ContentType="application/vnd.openxmlformats-officedocument.presentationml.tags+xml"/>
  <Override PartName="/ppt/tags/tag4203.xml" ContentType="application/vnd.openxmlformats-officedocument.presentationml.tags+xml"/>
  <Override PartName="/ppt/tags/tag4204.xml" ContentType="application/vnd.openxmlformats-officedocument.presentationml.tags+xml"/>
  <Override PartName="/ppt/tags/tag4205.xml" ContentType="application/vnd.openxmlformats-officedocument.presentationml.tags+xml"/>
  <Override PartName="/ppt/tags/tag4206.xml" ContentType="application/vnd.openxmlformats-officedocument.presentationml.tags+xml"/>
  <Override PartName="/ppt/tags/tag4207.xml" ContentType="application/vnd.openxmlformats-officedocument.presentationml.tags+xml"/>
  <Override PartName="/ppt/tags/tag4208.xml" ContentType="application/vnd.openxmlformats-officedocument.presentationml.tags+xml"/>
  <Override PartName="/ppt/tags/tag4209.xml" ContentType="application/vnd.openxmlformats-officedocument.presentationml.tags+xml"/>
  <Override PartName="/ppt/tags/tag421.xml" ContentType="application/vnd.openxmlformats-officedocument.presentationml.tags+xml"/>
  <Override PartName="/ppt/tags/tag4210.xml" ContentType="application/vnd.openxmlformats-officedocument.presentationml.tags+xml"/>
  <Override PartName="/ppt/tags/tag4211.xml" ContentType="application/vnd.openxmlformats-officedocument.presentationml.tags+xml"/>
  <Override PartName="/ppt/tags/tag4212.xml" ContentType="application/vnd.openxmlformats-officedocument.presentationml.tags+xml"/>
  <Override PartName="/ppt/tags/tag4213.xml" ContentType="application/vnd.openxmlformats-officedocument.presentationml.tags+xml"/>
  <Override PartName="/ppt/tags/tag4214.xml" ContentType="application/vnd.openxmlformats-officedocument.presentationml.tags+xml"/>
  <Override PartName="/ppt/tags/tag4215.xml" ContentType="application/vnd.openxmlformats-officedocument.presentationml.tags+xml"/>
  <Override PartName="/ppt/tags/tag4216.xml" ContentType="application/vnd.openxmlformats-officedocument.presentationml.tags+xml"/>
  <Override PartName="/ppt/tags/tag4217.xml" ContentType="application/vnd.openxmlformats-officedocument.presentationml.tags+xml"/>
  <Override PartName="/ppt/tags/tag4218.xml" ContentType="application/vnd.openxmlformats-officedocument.presentationml.tags+xml"/>
  <Override PartName="/ppt/tags/tag4219.xml" ContentType="application/vnd.openxmlformats-officedocument.presentationml.tags+xml"/>
  <Override PartName="/ppt/tags/tag422.xml" ContentType="application/vnd.openxmlformats-officedocument.presentationml.tags+xml"/>
  <Override PartName="/ppt/tags/tag4220.xml" ContentType="application/vnd.openxmlformats-officedocument.presentationml.tags+xml"/>
  <Override PartName="/ppt/tags/tag4221.xml" ContentType="application/vnd.openxmlformats-officedocument.presentationml.tags+xml"/>
  <Override PartName="/ppt/tags/tag4222.xml" ContentType="application/vnd.openxmlformats-officedocument.presentationml.tags+xml"/>
  <Override PartName="/ppt/tags/tag4223.xml" ContentType="application/vnd.openxmlformats-officedocument.presentationml.tags+xml"/>
  <Override PartName="/ppt/tags/tag4224.xml" ContentType="application/vnd.openxmlformats-officedocument.presentationml.tags+xml"/>
  <Override PartName="/ppt/tags/tag4225.xml" ContentType="application/vnd.openxmlformats-officedocument.presentationml.tags+xml"/>
  <Override PartName="/ppt/tags/tag4226.xml" ContentType="application/vnd.openxmlformats-officedocument.presentationml.tags+xml"/>
  <Override PartName="/ppt/tags/tag4227.xml" ContentType="application/vnd.openxmlformats-officedocument.presentationml.tags+xml"/>
  <Override PartName="/ppt/tags/tag4228.xml" ContentType="application/vnd.openxmlformats-officedocument.presentationml.tags+xml"/>
  <Override PartName="/ppt/tags/tag4229.xml" ContentType="application/vnd.openxmlformats-officedocument.presentationml.tags+xml"/>
  <Override PartName="/ppt/tags/tag423.xml" ContentType="application/vnd.openxmlformats-officedocument.presentationml.tags+xml"/>
  <Override PartName="/ppt/tags/tag4230.xml" ContentType="application/vnd.openxmlformats-officedocument.presentationml.tags+xml"/>
  <Override PartName="/ppt/tags/tag4231.xml" ContentType="application/vnd.openxmlformats-officedocument.presentationml.tags+xml"/>
  <Override PartName="/ppt/tags/tag4232.xml" ContentType="application/vnd.openxmlformats-officedocument.presentationml.tags+xml"/>
  <Override PartName="/ppt/tags/tag4233.xml" ContentType="application/vnd.openxmlformats-officedocument.presentationml.tags+xml"/>
  <Override PartName="/ppt/tags/tag4234.xml" ContentType="application/vnd.openxmlformats-officedocument.presentationml.tags+xml"/>
  <Override PartName="/ppt/tags/tag4235.xml" ContentType="application/vnd.openxmlformats-officedocument.presentationml.tags+xml"/>
  <Override PartName="/ppt/tags/tag4236.xml" ContentType="application/vnd.openxmlformats-officedocument.presentationml.tags+xml"/>
  <Override PartName="/ppt/tags/tag4237.xml" ContentType="application/vnd.openxmlformats-officedocument.presentationml.tags+xml"/>
  <Override PartName="/ppt/tags/tag4238.xml" ContentType="application/vnd.openxmlformats-officedocument.presentationml.tags+xml"/>
  <Override PartName="/ppt/tags/tag4239.xml" ContentType="application/vnd.openxmlformats-officedocument.presentationml.tags+xml"/>
  <Override PartName="/ppt/tags/tag424.xml" ContentType="application/vnd.openxmlformats-officedocument.presentationml.tags+xml"/>
  <Override PartName="/ppt/tags/tag4240.xml" ContentType="application/vnd.openxmlformats-officedocument.presentationml.tags+xml"/>
  <Override PartName="/ppt/tags/tag4241.xml" ContentType="application/vnd.openxmlformats-officedocument.presentationml.tags+xml"/>
  <Override PartName="/ppt/tags/tag4242.xml" ContentType="application/vnd.openxmlformats-officedocument.presentationml.tags+xml"/>
  <Override PartName="/ppt/tags/tag4243.xml" ContentType="application/vnd.openxmlformats-officedocument.presentationml.tags+xml"/>
  <Override PartName="/ppt/tags/tag4244.xml" ContentType="application/vnd.openxmlformats-officedocument.presentationml.tags+xml"/>
  <Override PartName="/ppt/tags/tag4245.xml" ContentType="application/vnd.openxmlformats-officedocument.presentationml.tags+xml"/>
  <Override PartName="/ppt/tags/tag4246.xml" ContentType="application/vnd.openxmlformats-officedocument.presentationml.tags+xml"/>
  <Override PartName="/ppt/tags/tag4247.xml" ContentType="application/vnd.openxmlformats-officedocument.presentationml.tags+xml"/>
  <Override PartName="/ppt/tags/tag4248.xml" ContentType="application/vnd.openxmlformats-officedocument.presentationml.tags+xml"/>
  <Override PartName="/ppt/tags/tag4249.xml" ContentType="application/vnd.openxmlformats-officedocument.presentationml.tags+xml"/>
  <Override PartName="/ppt/tags/tag425.xml" ContentType="application/vnd.openxmlformats-officedocument.presentationml.tags+xml"/>
  <Override PartName="/ppt/tags/tag4250.xml" ContentType="application/vnd.openxmlformats-officedocument.presentationml.tags+xml"/>
  <Override PartName="/ppt/tags/tag4251.xml" ContentType="application/vnd.openxmlformats-officedocument.presentationml.tags+xml"/>
  <Override PartName="/ppt/tags/tag4252.xml" ContentType="application/vnd.openxmlformats-officedocument.presentationml.tags+xml"/>
  <Override PartName="/ppt/tags/tag4253.xml" ContentType="application/vnd.openxmlformats-officedocument.presentationml.tags+xml"/>
  <Override PartName="/ppt/tags/tag4254.xml" ContentType="application/vnd.openxmlformats-officedocument.presentationml.tags+xml"/>
  <Override PartName="/ppt/tags/tag4255.xml" ContentType="application/vnd.openxmlformats-officedocument.presentationml.tags+xml"/>
  <Override PartName="/ppt/tags/tag4256.xml" ContentType="application/vnd.openxmlformats-officedocument.presentationml.tags+xml"/>
  <Override PartName="/ppt/tags/tag4257.xml" ContentType="application/vnd.openxmlformats-officedocument.presentationml.tags+xml"/>
  <Override PartName="/ppt/tags/tag4258.xml" ContentType="application/vnd.openxmlformats-officedocument.presentationml.tags+xml"/>
  <Override PartName="/ppt/tags/tag4259.xml" ContentType="application/vnd.openxmlformats-officedocument.presentationml.tags+xml"/>
  <Override PartName="/ppt/tags/tag426.xml" ContentType="application/vnd.openxmlformats-officedocument.presentationml.tags+xml"/>
  <Override PartName="/ppt/tags/tag4260.xml" ContentType="application/vnd.openxmlformats-officedocument.presentationml.tags+xml"/>
  <Override PartName="/ppt/tags/tag4261.xml" ContentType="application/vnd.openxmlformats-officedocument.presentationml.tags+xml"/>
  <Override PartName="/ppt/tags/tag4262.xml" ContentType="application/vnd.openxmlformats-officedocument.presentationml.tags+xml"/>
  <Override PartName="/ppt/tags/tag4263.xml" ContentType="application/vnd.openxmlformats-officedocument.presentationml.tags+xml"/>
  <Override PartName="/ppt/tags/tag4264.xml" ContentType="application/vnd.openxmlformats-officedocument.presentationml.tags+xml"/>
  <Override PartName="/ppt/tags/tag4265.xml" ContentType="application/vnd.openxmlformats-officedocument.presentationml.tags+xml"/>
  <Override PartName="/ppt/tags/tag4266.xml" ContentType="application/vnd.openxmlformats-officedocument.presentationml.tags+xml"/>
  <Override PartName="/ppt/tags/tag4267.xml" ContentType="application/vnd.openxmlformats-officedocument.presentationml.tags+xml"/>
  <Override PartName="/ppt/tags/tag4268.xml" ContentType="application/vnd.openxmlformats-officedocument.presentationml.tags+xml"/>
  <Override PartName="/ppt/tags/tag4269.xml" ContentType="application/vnd.openxmlformats-officedocument.presentationml.tags+xml"/>
  <Override PartName="/ppt/tags/tag427.xml" ContentType="application/vnd.openxmlformats-officedocument.presentationml.tags+xml"/>
  <Override PartName="/ppt/tags/tag4270.xml" ContentType="application/vnd.openxmlformats-officedocument.presentationml.tags+xml"/>
  <Override PartName="/ppt/tags/tag4271.xml" ContentType="application/vnd.openxmlformats-officedocument.presentationml.tags+xml"/>
  <Override PartName="/ppt/tags/tag4272.xml" ContentType="application/vnd.openxmlformats-officedocument.presentationml.tags+xml"/>
  <Override PartName="/ppt/tags/tag4273.xml" ContentType="application/vnd.openxmlformats-officedocument.presentationml.tags+xml"/>
  <Override PartName="/ppt/tags/tag4274.xml" ContentType="application/vnd.openxmlformats-officedocument.presentationml.tags+xml"/>
  <Override PartName="/ppt/tags/tag4275.xml" ContentType="application/vnd.openxmlformats-officedocument.presentationml.tags+xml"/>
  <Override PartName="/ppt/tags/tag4276.xml" ContentType="application/vnd.openxmlformats-officedocument.presentationml.tags+xml"/>
  <Override PartName="/ppt/tags/tag4277.xml" ContentType="application/vnd.openxmlformats-officedocument.presentationml.tags+xml"/>
  <Override PartName="/ppt/tags/tag4278.xml" ContentType="application/vnd.openxmlformats-officedocument.presentationml.tags+xml"/>
  <Override PartName="/ppt/tags/tag4279.xml" ContentType="application/vnd.openxmlformats-officedocument.presentationml.tags+xml"/>
  <Override PartName="/ppt/tags/tag428.xml" ContentType="application/vnd.openxmlformats-officedocument.presentationml.tags+xml"/>
  <Override PartName="/ppt/tags/tag4280.xml" ContentType="application/vnd.openxmlformats-officedocument.presentationml.tags+xml"/>
  <Override PartName="/ppt/tags/tag4281.xml" ContentType="application/vnd.openxmlformats-officedocument.presentationml.tags+xml"/>
  <Override PartName="/ppt/tags/tag4282.xml" ContentType="application/vnd.openxmlformats-officedocument.presentationml.tags+xml"/>
  <Override PartName="/ppt/tags/tag4283.xml" ContentType="application/vnd.openxmlformats-officedocument.presentationml.tags+xml"/>
  <Override PartName="/ppt/tags/tag4284.xml" ContentType="application/vnd.openxmlformats-officedocument.presentationml.tags+xml"/>
  <Override PartName="/ppt/tags/tag4285.xml" ContentType="application/vnd.openxmlformats-officedocument.presentationml.tags+xml"/>
  <Override PartName="/ppt/tags/tag4286.xml" ContentType="application/vnd.openxmlformats-officedocument.presentationml.tags+xml"/>
  <Override PartName="/ppt/tags/tag4287.xml" ContentType="application/vnd.openxmlformats-officedocument.presentationml.tags+xml"/>
  <Override PartName="/ppt/tags/tag4288.xml" ContentType="application/vnd.openxmlformats-officedocument.presentationml.tags+xml"/>
  <Override PartName="/ppt/tags/tag4289.xml" ContentType="application/vnd.openxmlformats-officedocument.presentationml.tags+xml"/>
  <Override PartName="/ppt/tags/tag429.xml" ContentType="application/vnd.openxmlformats-officedocument.presentationml.tags+xml"/>
  <Override PartName="/ppt/tags/tag4290.xml" ContentType="application/vnd.openxmlformats-officedocument.presentationml.tags+xml"/>
  <Override PartName="/ppt/tags/tag4291.xml" ContentType="application/vnd.openxmlformats-officedocument.presentationml.tags+xml"/>
  <Override PartName="/ppt/tags/tag4292.xml" ContentType="application/vnd.openxmlformats-officedocument.presentationml.tags+xml"/>
  <Override PartName="/ppt/tags/tag4293.xml" ContentType="application/vnd.openxmlformats-officedocument.presentationml.tags+xml"/>
  <Override PartName="/ppt/tags/tag4294.xml" ContentType="application/vnd.openxmlformats-officedocument.presentationml.tags+xml"/>
  <Override PartName="/ppt/tags/tag4295.xml" ContentType="application/vnd.openxmlformats-officedocument.presentationml.tags+xml"/>
  <Override PartName="/ppt/tags/tag4296.xml" ContentType="application/vnd.openxmlformats-officedocument.presentationml.tags+xml"/>
  <Override PartName="/ppt/tags/tag4297.xml" ContentType="application/vnd.openxmlformats-officedocument.presentationml.tags+xml"/>
  <Override PartName="/ppt/tags/tag4298.xml" ContentType="application/vnd.openxmlformats-officedocument.presentationml.tags+xml"/>
  <Override PartName="/ppt/tags/tag429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00.xml" ContentType="application/vnd.openxmlformats-officedocument.presentationml.tags+xml"/>
  <Override PartName="/ppt/tags/tag4301.xml" ContentType="application/vnd.openxmlformats-officedocument.presentationml.tags+xml"/>
  <Override PartName="/ppt/tags/tag4302.xml" ContentType="application/vnd.openxmlformats-officedocument.presentationml.tags+xml"/>
  <Override PartName="/ppt/tags/tag4303.xml" ContentType="application/vnd.openxmlformats-officedocument.presentationml.tags+xml"/>
  <Override PartName="/ppt/tags/tag4304.xml" ContentType="application/vnd.openxmlformats-officedocument.presentationml.tags+xml"/>
  <Override PartName="/ppt/tags/tag4305.xml" ContentType="application/vnd.openxmlformats-officedocument.presentationml.tags+xml"/>
  <Override PartName="/ppt/tags/tag4306.xml" ContentType="application/vnd.openxmlformats-officedocument.presentationml.tags+xml"/>
  <Override PartName="/ppt/tags/tag4307.xml" ContentType="application/vnd.openxmlformats-officedocument.presentationml.tags+xml"/>
  <Override PartName="/ppt/tags/tag4308.xml" ContentType="application/vnd.openxmlformats-officedocument.presentationml.tags+xml"/>
  <Override PartName="/ppt/tags/tag4309.xml" ContentType="application/vnd.openxmlformats-officedocument.presentationml.tags+xml"/>
  <Override PartName="/ppt/tags/tag431.xml" ContentType="application/vnd.openxmlformats-officedocument.presentationml.tags+xml"/>
  <Override PartName="/ppt/tags/tag4310.xml" ContentType="application/vnd.openxmlformats-officedocument.presentationml.tags+xml"/>
  <Override PartName="/ppt/tags/tag4311.xml" ContentType="application/vnd.openxmlformats-officedocument.presentationml.tags+xml"/>
  <Override PartName="/ppt/tags/tag4312.xml" ContentType="application/vnd.openxmlformats-officedocument.presentationml.tags+xml"/>
  <Override PartName="/ppt/tags/tag4313.xml" ContentType="application/vnd.openxmlformats-officedocument.presentationml.tags+xml"/>
  <Override PartName="/ppt/tags/tag4314.xml" ContentType="application/vnd.openxmlformats-officedocument.presentationml.tags+xml"/>
  <Override PartName="/ppt/tags/tag4315.xml" ContentType="application/vnd.openxmlformats-officedocument.presentationml.tags+xml"/>
  <Override PartName="/ppt/tags/tag4316.xml" ContentType="application/vnd.openxmlformats-officedocument.presentationml.tags+xml"/>
  <Override PartName="/ppt/tags/tag4317.xml" ContentType="application/vnd.openxmlformats-officedocument.presentationml.tags+xml"/>
  <Override PartName="/ppt/tags/tag4318.xml" ContentType="application/vnd.openxmlformats-officedocument.presentationml.tags+xml"/>
  <Override PartName="/ppt/tags/tag4319.xml" ContentType="application/vnd.openxmlformats-officedocument.presentationml.tags+xml"/>
  <Override PartName="/ppt/tags/tag432.xml" ContentType="application/vnd.openxmlformats-officedocument.presentationml.tags+xml"/>
  <Override PartName="/ppt/tags/tag4320.xml" ContentType="application/vnd.openxmlformats-officedocument.presentationml.tags+xml"/>
  <Override PartName="/ppt/tags/tag4321.xml" ContentType="application/vnd.openxmlformats-officedocument.presentationml.tags+xml"/>
  <Override PartName="/ppt/tags/tag4322.xml" ContentType="application/vnd.openxmlformats-officedocument.presentationml.tags+xml"/>
  <Override PartName="/ppt/tags/tag4323.xml" ContentType="application/vnd.openxmlformats-officedocument.presentationml.tags+xml"/>
  <Override PartName="/ppt/tags/tag4324.xml" ContentType="application/vnd.openxmlformats-officedocument.presentationml.tags+xml"/>
  <Override PartName="/ppt/tags/tag4325.xml" ContentType="application/vnd.openxmlformats-officedocument.presentationml.tags+xml"/>
  <Override PartName="/ppt/tags/tag4326.xml" ContentType="application/vnd.openxmlformats-officedocument.presentationml.tags+xml"/>
  <Override PartName="/ppt/tags/tag4327.xml" ContentType="application/vnd.openxmlformats-officedocument.presentationml.tags+xml"/>
  <Override PartName="/ppt/tags/tag4328.xml" ContentType="application/vnd.openxmlformats-officedocument.presentationml.tags+xml"/>
  <Override PartName="/ppt/tags/tag4329.xml" ContentType="application/vnd.openxmlformats-officedocument.presentationml.tags+xml"/>
  <Override PartName="/ppt/tags/tag433.xml" ContentType="application/vnd.openxmlformats-officedocument.presentationml.tags+xml"/>
  <Override PartName="/ppt/tags/tag4330.xml" ContentType="application/vnd.openxmlformats-officedocument.presentationml.tags+xml"/>
  <Override PartName="/ppt/tags/tag4331.xml" ContentType="application/vnd.openxmlformats-officedocument.presentationml.tags+xml"/>
  <Override PartName="/ppt/tags/tag4332.xml" ContentType="application/vnd.openxmlformats-officedocument.presentationml.tags+xml"/>
  <Override PartName="/ppt/tags/tag4333.xml" ContentType="application/vnd.openxmlformats-officedocument.presentationml.tags+xml"/>
  <Override PartName="/ppt/tags/tag4334.xml" ContentType="application/vnd.openxmlformats-officedocument.presentationml.tags+xml"/>
  <Override PartName="/ppt/tags/tag4335.xml" ContentType="application/vnd.openxmlformats-officedocument.presentationml.tags+xml"/>
  <Override PartName="/ppt/tags/tag4336.xml" ContentType="application/vnd.openxmlformats-officedocument.presentationml.tags+xml"/>
  <Override PartName="/ppt/tags/tag4337.xml" ContentType="application/vnd.openxmlformats-officedocument.presentationml.tags+xml"/>
  <Override PartName="/ppt/tags/tag4338.xml" ContentType="application/vnd.openxmlformats-officedocument.presentationml.tags+xml"/>
  <Override PartName="/ppt/tags/tag4339.xml" ContentType="application/vnd.openxmlformats-officedocument.presentationml.tags+xml"/>
  <Override PartName="/ppt/tags/tag434.xml" ContentType="application/vnd.openxmlformats-officedocument.presentationml.tags+xml"/>
  <Override PartName="/ppt/tags/tag4340.xml" ContentType="application/vnd.openxmlformats-officedocument.presentationml.tags+xml"/>
  <Override PartName="/ppt/tags/tag4341.xml" ContentType="application/vnd.openxmlformats-officedocument.presentationml.tags+xml"/>
  <Override PartName="/ppt/tags/tag4342.xml" ContentType="application/vnd.openxmlformats-officedocument.presentationml.tags+xml"/>
  <Override PartName="/ppt/tags/tag4343.xml" ContentType="application/vnd.openxmlformats-officedocument.presentationml.tags+xml"/>
  <Override PartName="/ppt/tags/tag4344.xml" ContentType="application/vnd.openxmlformats-officedocument.presentationml.tags+xml"/>
  <Override PartName="/ppt/tags/tag4345.xml" ContentType="application/vnd.openxmlformats-officedocument.presentationml.tags+xml"/>
  <Override PartName="/ppt/tags/tag4346.xml" ContentType="application/vnd.openxmlformats-officedocument.presentationml.tags+xml"/>
  <Override PartName="/ppt/tags/tag4347.xml" ContentType="application/vnd.openxmlformats-officedocument.presentationml.tags+xml"/>
  <Override PartName="/ppt/tags/tag4348.xml" ContentType="application/vnd.openxmlformats-officedocument.presentationml.tags+xml"/>
  <Override PartName="/ppt/tags/tag4349.xml" ContentType="application/vnd.openxmlformats-officedocument.presentationml.tags+xml"/>
  <Override PartName="/ppt/tags/tag435.xml" ContentType="application/vnd.openxmlformats-officedocument.presentationml.tags+xml"/>
  <Override PartName="/ppt/tags/tag4350.xml" ContentType="application/vnd.openxmlformats-officedocument.presentationml.tags+xml"/>
  <Override PartName="/ppt/tags/tag4351.xml" ContentType="application/vnd.openxmlformats-officedocument.presentationml.tags+xml"/>
  <Override PartName="/ppt/tags/tag4352.xml" ContentType="application/vnd.openxmlformats-officedocument.presentationml.tags+xml"/>
  <Override PartName="/ppt/tags/tag4353.xml" ContentType="application/vnd.openxmlformats-officedocument.presentationml.tags+xml"/>
  <Override PartName="/ppt/tags/tag4354.xml" ContentType="application/vnd.openxmlformats-officedocument.presentationml.tags+xml"/>
  <Override PartName="/ppt/tags/tag4355.xml" ContentType="application/vnd.openxmlformats-officedocument.presentationml.tags+xml"/>
  <Override PartName="/ppt/tags/tag4356.xml" ContentType="application/vnd.openxmlformats-officedocument.presentationml.tags+xml"/>
  <Override PartName="/ppt/tags/tag4357.xml" ContentType="application/vnd.openxmlformats-officedocument.presentationml.tags+xml"/>
  <Override PartName="/ppt/tags/tag4358.xml" ContentType="application/vnd.openxmlformats-officedocument.presentationml.tags+xml"/>
  <Override PartName="/ppt/tags/tag4359.xml" ContentType="application/vnd.openxmlformats-officedocument.presentationml.tags+xml"/>
  <Override PartName="/ppt/tags/tag436.xml" ContentType="application/vnd.openxmlformats-officedocument.presentationml.tags+xml"/>
  <Override PartName="/ppt/tags/tag4360.xml" ContentType="application/vnd.openxmlformats-officedocument.presentationml.tags+xml"/>
  <Override PartName="/ppt/tags/tag4361.xml" ContentType="application/vnd.openxmlformats-officedocument.presentationml.tags+xml"/>
  <Override PartName="/ppt/tags/tag4362.xml" ContentType="application/vnd.openxmlformats-officedocument.presentationml.tags+xml"/>
  <Override PartName="/ppt/tags/tag4363.xml" ContentType="application/vnd.openxmlformats-officedocument.presentationml.tags+xml"/>
  <Override PartName="/ppt/tags/tag4364.xml" ContentType="application/vnd.openxmlformats-officedocument.presentationml.tags+xml"/>
  <Override PartName="/ppt/tags/tag4365.xml" ContentType="application/vnd.openxmlformats-officedocument.presentationml.tags+xml"/>
  <Override PartName="/ppt/tags/tag4366.xml" ContentType="application/vnd.openxmlformats-officedocument.presentationml.tags+xml"/>
  <Override PartName="/ppt/tags/tag4367.xml" ContentType="application/vnd.openxmlformats-officedocument.presentationml.tags+xml"/>
  <Override PartName="/ppt/tags/tag4368.xml" ContentType="application/vnd.openxmlformats-officedocument.presentationml.tags+xml"/>
  <Override PartName="/ppt/tags/tag4369.xml" ContentType="application/vnd.openxmlformats-officedocument.presentationml.tags+xml"/>
  <Override PartName="/ppt/tags/tag437.xml" ContentType="application/vnd.openxmlformats-officedocument.presentationml.tags+xml"/>
  <Override PartName="/ppt/tags/tag4370.xml" ContentType="application/vnd.openxmlformats-officedocument.presentationml.tags+xml"/>
  <Override PartName="/ppt/tags/tag4371.xml" ContentType="application/vnd.openxmlformats-officedocument.presentationml.tags+xml"/>
  <Override PartName="/ppt/tags/tag4372.xml" ContentType="application/vnd.openxmlformats-officedocument.presentationml.tags+xml"/>
  <Override PartName="/ppt/tags/tag4373.xml" ContentType="application/vnd.openxmlformats-officedocument.presentationml.tags+xml"/>
  <Override PartName="/ppt/tags/tag4374.xml" ContentType="application/vnd.openxmlformats-officedocument.presentationml.tags+xml"/>
  <Override PartName="/ppt/tags/tag4375.xml" ContentType="application/vnd.openxmlformats-officedocument.presentationml.tags+xml"/>
  <Override PartName="/ppt/tags/tag4376.xml" ContentType="application/vnd.openxmlformats-officedocument.presentationml.tags+xml"/>
  <Override PartName="/ppt/tags/tag4377.xml" ContentType="application/vnd.openxmlformats-officedocument.presentationml.tags+xml"/>
  <Override PartName="/ppt/tags/tag4378.xml" ContentType="application/vnd.openxmlformats-officedocument.presentationml.tags+xml"/>
  <Override PartName="/ppt/tags/tag4379.xml" ContentType="application/vnd.openxmlformats-officedocument.presentationml.tags+xml"/>
  <Override PartName="/ppt/tags/tag438.xml" ContentType="application/vnd.openxmlformats-officedocument.presentationml.tags+xml"/>
  <Override PartName="/ppt/tags/tag4380.xml" ContentType="application/vnd.openxmlformats-officedocument.presentationml.tags+xml"/>
  <Override PartName="/ppt/tags/tag4381.xml" ContentType="application/vnd.openxmlformats-officedocument.presentationml.tags+xml"/>
  <Override PartName="/ppt/tags/tag4382.xml" ContentType="application/vnd.openxmlformats-officedocument.presentationml.tags+xml"/>
  <Override PartName="/ppt/tags/tag4383.xml" ContentType="application/vnd.openxmlformats-officedocument.presentationml.tags+xml"/>
  <Override PartName="/ppt/tags/tag4384.xml" ContentType="application/vnd.openxmlformats-officedocument.presentationml.tags+xml"/>
  <Override PartName="/ppt/tags/tag4385.xml" ContentType="application/vnd.openxmlformats-officedocument.presentationml.tags+xml"/>
  <Override PartName="/ppt/tags/tag4386.xml" ContentType="application/vnd.openxmlformats-officedocument.presentationml.tags+xml"/>
  <Override PartName="/ppt/tags/tag4387.xml" ContentType="application/vnd.openxmlformats-officedocument.presentationml.tags+xml"/>
  <Override PartName="/ppt/tags/tag4388.xml" ContentType="application/vnd.openxmlformats-officedocument.presentationml.tags+xml"/>
  <Override PartName="/ppt/tags/tag4389.xml" ContentType="application/vnd.openxmlformats-officedocument.presentationml.tags+xml"/>
  <Override PartName="/ppt/tags/tag439.xml" ContentType="application/vnd.openxmlformats-officedocument.presentationml.tags+xml"/>
  <Override PartName="/ppt/tags/tag4390.xml" ContentType="application/vnd.openxmlformats-officedocument.presentationml.tags+xml"/>
  <Override PartName="/ppt/tags/tag4391.xml" ContentType="application/vnd.openxmlformats-officedocument.presentationml.tags+xml"/>
  <Override PartName="/ppt/tags/tag4392.xml" ContentType="application/vnd.openxmlformats-officedocument.presentationml.tags+xml"/>
  <Override PartName="/ppt/tags/tag4393.xml" ContentType="application/vnd.openxmlformats-officedocument.presentationml.tags+xml"/>
  <Override PartName="/ppt/tags/tag4394.xml" ContentType="application/vnd.openxmlformats-officedocument.presentationml.tags+xml"/>
  <Override PartName="/ppt/tags/tag4395.xml" ContentType="application/vnd.openxmlformats-officedocument.presentationml.tags+xml"/>
  <Override PartName="/ppt/tags/tag4396.xml" ContentType="application/vnd.openxmlformats-officedocument.presentationml.tags+xml"/>
  <Override PartName="/ppt/tags/tag4397.xml" ContentType="application/vnd.openxmlformats-officedocument.presentationml.tags+xml"/>
  <Override PartName="/ppt/tags/tag4398.xml" ContentType="application/vnd.openxmlformats-officedocument.presentationml.tags+xml"/>
  <Override PartName="/ppt/tags/tag439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00.xml" ContentType="application/vnd.openxmlformats-officedocument.presentationml.tags+xml"/>
  <Override PartName="/ppt/tags/tag4401.xml" ContentType="application/vnd.openxmlformats-officedocument.presentationml.tags+xml"/>
  <Override PartName="/ppt/tags/tag4402.xml" ContentType="application/vnd.openxmlformats-officedocument.presentationml.tags+xml"/>
  <Override PartName="/ppt/tags/tag4403.xml" ContentType="application/vnd.openxmlformats-officedocument.presentationml.tags+xml"/>
  <Override PartName="/ppt/tags/tag4404.xml" ContentType="application/vnd.openxmlformats-officedocument.presentationml.tags+xml"/>
  <Override PartName="/ppt/tags/tag4405.xml" ContentType="application/vnd.openxmlformats-officedocument.presentationml.tags+xml"/>
  <Override PartName="/ppt/tags/tag4406.xml" ContentType="application/vnd.openxmlformats-officedocument.presentationml.tags+xml"/>
  <Override PartName="/ppt/tags/tag4407.xml" ContentType="application/vnd.openxmlformats-officedocument.presentationml.tags+xml"/>
  <Override PartName="/ppt/tags/tag4408.xml" ContentType="application/vnd.openxmlformats-officedocument.presentationml.tags+xml"/>
  <Override PartName="/ppt/tags/tag4409.xml" ContentType="application/vnd.openxmlformats-officedocument.presentationml.tags+xml"/>
  <Override PartName="/ppt/tags/tag441.xml" ContentType="application/vnd.openxmlformats-officedocument.presentationml.tags+xml"/>
  <Override PartName="/ppt/tags/tag4410.xml" ContentType="application/vnd.openxmlformats-officedocument.presentationml.tags+xml"/>
  <Override PartName="/ppt/tags/tag4411.xml" ContentType="application/vnd.openxmlformats-officedocument.presentationml.tags+xml"/>
  <Override PartName="/ppt/tags/tag4412.xml" ContentType="application/vnd.openxmlformats-officedocument.presentationml.tags+xml"/>
  <Override PartName="/ppt/tags/tag4413.xml" ContentType="application/vnd.openxmlformats-officedocument.presentationml.tags+xml"/>
  <Override PartName="/ppt/tags/tag4414.xml" ContentType="application/vnd.openxmlformats-officedocument.presentationml.tags+xml"/>
  <Override PartName="/ppt/tags/tag4415.xml" ContentType="application/vnd.openxmlformats-officedocument.presentationml.tags+xml"/>
  <Override PartName="/ppt/tags/tag4416.xml" ContentType="application/vnd.openxmlformats-officedocument.presentationml.tags+xml"/>
  <Override PartName="/ppt/tags/tag4417.xml" ContentType="application/vnd.openxmlformats-officedocument.presentationml.tags+xml"/>
  <Override PartName="/ppt/tags/tag4418.xml" ContentType="application/vnd.openxmlformats-officedocument.presentationml.tags+xml"/>
  <Override PartName="/ppt/tags/tag4419.xml" ContentType="application/vnd.openxmlformats-officedocument.presentationml.tags+xml"/>
  <Override PartName="/ppt/tags/tag442.xml" ContentType="application/vnd.openxmlformats-officedocument.presentationml.tags+xml"/>
  <Override PartName="/ppt/tags/tag4420.xml" ContentType="application/vnd.openxmlformats-officedocument.presentationml.tags+xml"/>
  <Override PartName="/ppt/tags/tag4421.xml" ContentType="application/vnd.openxmlformats-officedocument.presentationml.tags+xml"/>
  <Override PartName="/ppt/tags/tag4422.xml" ContentType="application/vnd.openxmlformats-officedocument.presentationml.tags+xml"/>
  <Override PartName="/ppt/tags/tag4423.xml" ContentType="application/vnd.openxmlformats-officedocument.presentationml.tags+xml"/>
  <Override PartName="/ppt/tags/tag4424.xml" ContentType="application/vnd.openxmlformats-officedocument.presentationml.tags+xml"/>
  <Override PartName="/ppt/tags/tag4425.xml" ContentType="application/vnd.openxmlformats-officedocument.presentationml.tags+xml"/>
  <Override PartName="/ppt/tags/tag4426.xml" ContentType="application/vnd.openxmlformats-officedocument.presentationml.tags+xml"/>
  <Override PartName="/ppt/tags/tag4427.xml" ContentType="application/vnd.openxmlformats-officedocument.presentationml.tags+xml"/>
  <Override PartName="/ppt/tags/tag4428.xml" ContentType="application/vnd.openxmlformats-officedocument.presentationml.tags+xml"/>
  <Override PartName="/ppt/tags/tag4429.xml" ContentType="application/vnd.openxmlformats-officedocument.presentationml.tags+xml"/>
  <Override PartName="/ppt/tags/tag443.xml" ContentType="application/vnd.openxmlformats-officedocument.presentationml.tags+xml"/>
  <Override PartName="/ppt/tags/tag4430.xml" ContentType="application/vnd.openxmlformats-officedocument.presentationml.tags+xml"/>
  <Override PartName="/ppt/tags/tag4431.xml" ContentType="application/vnd.openxmlformats-officedocument.presentationml.tags+xml"/>
  <Override PartName="/ppt/tags/tag4432.xml" ContentType="application/vnd.openxmlformats-officedocument.presentationml.tags+xml"/>
  <Override PartName="/ppt/tags/tag4433.xml" ContentType="application/vnd.openxmlformats-officedocument.presentationml.tags+xml"/>
  <Override PartName="/ppt/tags/tag4434.xml" ContentType="application/vnd.openxmlformats-officedocument.presentationml.tags+xml"/>
  <Override PartName="/ppt/tags/tag4435.xml" ContentType="application/vnd.openxmlformats-officedocument.presentationml.tags+xml"/>
  <Override PartName="/ppt/tags/tag4436.xml" ContentType="application/vnd.openxmlformats-officedocument.presentationml.tags+xml"/>
  <Override PartName="/ppt/tags/tag4437.xml" ContentType="application/vnd.openxmlformats-officedocument.presentationml.tags+xml"/>
  <Override PartName="/ppt/tags/tag4438.xml" ContentType="application/vnd.openxmlformats-officedocument.presentationml.tags+xml"/>
  <Override PartName="/ppt/tags/tag4439.xml" ContentType="application/vnd.openxmlformats-officedocument.presentationml.tags+xml"/>
  <Override PartName="/ppt/tags/tag444.xml" ContentType="application/vnd.openxmlformats-officedocument.presentationml.tags+xml"/>
  <Override PartName="/ppt/tags/tag4440.xml" ContentType="application/vnd.openxmlformats-officedocument.presentationml.tags+xml"/>
  <Override PartName="/ppt/tags/tag4441.xml" ContentType="application/vnd.openxmlformats-officedocument.presentationml.tags+xml"/>
  <Override PartName="/ppt/tags/tag4442.xml" ContentType="application/vnd.openxmlformats-officedocument.presentationml.tags+xml"/>
  <Override PartName="/ppt/tags/tag4443.xml" ContentType="application/vnd.openxmlformats-officedocument.presentationml.tags+xml"/>
  <Override PartName="/ppt/tags/tag4444.xml" ContentType="application/vnd.openxmlformats-officedocument.presentationml.tags+xml"/>
  <Override PartName="/ppt/tags/tag4445.xml" ContentType="application/vnd.openxmlformats-officedocument.presentationml.tags+xml"/>
  <Override PartName="/ppt/tags/tag4446.xml" ContentType="application/vnd.openxmlformats-officedocument.presentationml.tags+xml"/>
  <Override PartName="/ppt/tags/tag4447.xml" ContentType="application/vnd.openxmlformats-officedocument.presentationml.tags+xml"/>
  <Override PartName="/ppt/tags/tag4448.xml" ContentType="application/vnd.openxmlformats-officedocument.presentationml.tags+xml"/>
  <Override PartName="/ppt/tags/tag4449.xml" ContentType="application/vnd.openxmlformats-officedocument.presentationml.tags+xml"/>
  <Override PartName="/ppt/tags/tag445.xml" ContentType="application/vnd.openxmlformats-officedocument.presentationml.tags+xml"/>
  <Override PartName="/ppt/tags/tag4450.xml" ContentType="application/vnd.openxmlformats-officedocument.presentationml.tags+xml"/>
  <Override PartName="/ppt/tags/tag4451.xml" ContentType="application/vnd.openxmlformats-officedocument.presentationml.tags+xml"/>
  <Override PartName="/ppt/tags/tag4452.xml" ContentType="application/vnd.openxmlformats-officedocument.presentationml.tags+xml"/>
  <Override PartName="/ppt/tags/tag4453.xml" ContentType="application/vnd.openxmlformats-officedocument.presentationml.tags+xml"/>
  <Override PartName="/ppt/tags/tag4454.xml" ContentType="application/vnd.openxmlformats-officedocument.presentationml.tags+xml"/>
  <Override PartName="/ppt/tags/tag4455.xml" ContentType="application/vnd.openxmlformats-officedocument.presentationml.tags+xml"/>
  <Override PartName="/ppt/tags/tag4456.xml" ContentType="application/vnd.openxmlformats-officedocument.presentationml.tags+xml"/>
  <Override PartName="/ppt/tags/tag4457.xml" ContentType="application/vnd.openxmlformats-officedocument.presentationml.tags+xml"/>
  <Override PartName="/ppt/tags/tag4458.xml" ContentType="application/vnd.openxmlformats-officedocument.presentationml.tags+xml"/>
  <Override PartName="/ppt/tags/tag4459.xml" ContentType="application/vnd.openxmlformats-officedocument.presentationml.tags+xml"/>
  <Override PartName="/ppt/tags/tag446.xml" ContentType="application/vnd.openxmlformats-officedocument.presentationml.tags+xml"/>
  <Override PartName="/ppt/tags/tag4460.xml" ContentType="application/vnd.openxmlformats-officedocument.presentationml.tags+xml"/>
  <Override PartName="/ppt/tags/tag4461.xml" ContentType="application/vnd.openxmlformats-officedocument.presentationml.tags+xml"/>
  <Override PartName="/ppt/tags/tag4462.xml" ContentType="application/vnd.openxmlformats-officedocument.presentationml.tags+xml"/>
  <Override PartName="/ppt/tags/tag4463.xml" ContentType="application/vnd.openxmlformats-officedocument.presentationml.tags+xml"/>
  <Override PartName="/ppt/tags/tag4464.xml" ContentType="application/vnd.openxmlformats-officedocument.presentationml.tags+xml"/>
  <Override PartName="/ppt/tags/tag4465.xml" ContentType="application/vnd.openxmlformats-officedocument.presentationml.tags+xml"/>
  <Override PartName="/ppt/tags/tag4466.xml" ContentType="application/vnd.openxmlformats-officedocument.presentationml.tags+xml"/>
  <Override PartName="/ppt/tags/tag4467.xml" ContentType="application/vnd.openxmlformats-officedocument.presentationml.tags+xml"/>
  <Override PartName="/ppt/tags/tag4468.xml" ContentType="application/vnd.openxmlformats-officedocument.presentationml.tags+xml"/>
  <Override PartName="/ppt/tags/tag4469.xml" ContentType="application/vnd.openxmlformats-officedocument.presentationml.tags+xml"/>
  <Override PartName="/ppt/tags/tag447.xml" ContentType="application/vnd.openxmlformats-officedocument.presentationml.tags+xml"/>
  <Override PartName="/ppt/tags/tag4470.xml" ContentType="application/vnd.openxmlformats-officedocument.presentationml.tags+xml"/>
  <Override PartName="/ppt/tags/tag4471.xml" ContentType="application/vnd.openxmlformats-officedocument.presentationml.tags+xml"/>
  <Override PartName="/ppt/tags/tag4472.xml" ContentType="application/vnd.openxmlformats-officedocument.presentationml.tags+xml"/>
  <Override PartName="/ppt/tags/tag4473.xml" ContentType="application/vnd.openxmlformats-officedocument.presentationml.tags+xml"/>
  <Override PartName="/ppt/tags/tag4474.xml" ContentType="application/vnd.openxmlformats-officedocument.presentationml.tags+xml"/>
  <Override PartName="/ppt/tags/tag4475.xml" ContentType="application/vnd.openxmlformats-officedocument.presentationml.tags+xml"/>
  <Override PartName="/ppt/tags/tag4476.xml" ContentType="application/vnd.openxmlformats-officedocument.presentationml.tags+xml"/>
  <Override PartName="/ppt/tags/tag4477.xml" ContentType="application/vnd.openxmlformats-officedocument.presentationml.tags+xml"/>
  <Override PartName="/ppt/tags/tag4478.xml" ContentType="application/vnd.openxmlformats-officedocument.presentationml.tags+xml"/>
  <Override PartName="/ppt/tags/tag4479.xml" ContentType="application/vnd.openxmlformats-officedocument.presentationml.tags+xml"/>
  <Override PartName="/ppt/tags/tag448.xml" ContentType="application/vnd.openxmlformats-officedocument.presentationml.tags+xml"/>
  <Override PartName="/ppt/tags/tag4480.xml" ContentType="application/vnd.openxmlformats-officedocument.presentationml.tags+xml"/>
  <Override PartName="/ppt/tags/tag4481.xml" ContentType="application/vnd.openxmlformats-officedocument.presentationml.tags+xml"/>
  <Override PartName="/ppt/tags/tag4482.xml" ContentType="application/vnd.openxmlformats-officedocument.presentationml.tags+xml"/>
  <Override PartName="/ppt/tags/tag4483.xml" ContentType="application/vnd.openxmlformats-officedocument.presentationml.tags+xml"/>
  <Override PartName="/ppt/tags/tag4484.xml" ContentType="application/vnd.openxmlformats-officedocument.presentationml.tags+xml"/>
  <Override PartName="/ppt/tags/tag4485.xml" ContentType="application/vnd.openxmlformats-officedocument.presentationml.tags+xml"/>
  <Override PartName="/ppt/tags/tag4486.xml" ContentType="application/vnd.openxmlformats-officedocument.presentationml.tags+xml"/>
  <Override PartName="/ppt/tags/tag4487.xml" ContentType="application/vnd.openxmlformats-officedocument.presentationml.tags+xml"/>
  <Override PartName="/ppt/tags/tag4488.xml" ContentType="application/vnd.openxmlformats-officedocument.presentationml.tags+xml"/>
  <Override PartName="/ppt/tags/tag4489.xml" ContentType="application/vnd.openxmlformats-officedocument.presentationml.tags+xml"/>
  <Override PartName="/ppt/tags/tag449.xml" ContentType="application/vnd.openxmlformats-officedocument.presentationml.tags+xml"/>
  <Override PartName="/ppt/tags/tag4490.xml" ContentType="application/vnd.openxmlformats-officedocument.presentationml.tags+xml"/>
  <Override PartName="/ppt/tags/tag4491.xml" ContentType="application/vnd.openxmlformats-officedocument.presentationml.tags+xml"/>
  <Override PartName="/ppt/tags/tag4492.xml" ContentType="application/vnd.openxmlformats-officedocument.presentationml.tags+xml"/>
  <Override PartName="/ppt/tags/tag4493.xml" ContentType="application/vnd.openxmlformats-officedocument.presentationml.tags+xml"/>
  <Override PartName="/ppt/tags/tag4494.xml" ContentType="application/vnd.openxmlformats-officedocument.presentationml.tags+xml"/>
  <Override PartName="/ppt/tags/tag4495.xml" ContentType="application/vnd.openxmlformats-officedocument.presentationml.tags+xml"/>
  <Override PartName="/ppt/tags/tag4496.xml" ContentType="application/vnd.openxmlformats-officedocument.presentationml.tags+xml"/>
  <Override PartName="/ppt/tags/tag4497.xml" ContentType="application/vnd.openxmlformats-officedocument.presentationml.tags+xml"/>
  <Override PartName="/ppt/tags/tag4498.xml" ContentType="application/vnd.openxmlformats-officedocument.presentationml.tags+xml"/>
  <Override PartName="/ppt/tags/tag449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00.xml" ContentType="application/vnd.openxmlformats-officedocument.presentationml.tags+xml"/>
  <Override PartName="/ppt/tags/tag4501.xml" ContentType="application/vnd.openxmlformats-officedocument.presentationml.tags+xml"/>
  <Override PartName="/ppt/tags/tag4502.xml" ContentType="application/vnd.openxmlformats-officedocument.presentationml.tags+xml"/>
  <Override PartName="/ppt/tags/tag4503.xml" ContentType="application/vnd.openxmlformats-officedocument.presentationml.tags+xml"/>
  <Override PartName="/ppt/tags/tag4504.xml" ContentType="application/vnd.openxmlformats-officedocument.presentationml.tags+xml"/>
  <Override PartName="/ppt/tags/tag4505.xml" ContentType="application/vnd.openxmlformats-officedocument.presentationml.tags+xml"/>
  <Override PartName="/ppt/tags/tag4506.xml" ContentType="application/vnd.openxmlformats-officedocument.presentationml.tags+xml"/>
  <Override PartName="/ppt/tags/tag4507.xml" ContentType="application/vnd.openxmlformats-officedocument.presentationml.tags+xml"/>
  <Override PartName="/ppt/tags/tag4508.xml" ContentType="application/vnd.openxmlformats-officedocument.presentationml.tags+xml"/>
  <Override PartName="/ppt/tags/tag4509.xml" ContentType="application/vnd.openxmlformats-officedocument.presentationml.tags+xml"/>
  <Override PartName="/ppt/tags/tag451.xml" ContentType="application/vnd.openxmlformats-officedocument.presentationml.tags+xml"/>
  <Override PartName="/ppt/tags/tag4510.xml" ContentType="application/vnd.openxmlformats-officedocument.presentationml.tags+xml"/>
  <Override PartName="/ppt/tags/tag4511.xml" ContentType="application/vnd.openxmlformats-officedocument.presentationml.tags+xml"/>
  <Override PartName="/ppt/tags/tag4512.xml" ContentType="application/vnd.openxmlformats-officedocument.presentationml.tags+xml"/>
  <Override PartName="/ppt/tags/tag4513.xml" ContentType="application/vnd.openxmlformats-officedocument.presentationml.tags+xml"/>
  <Override PartName="/ppt/tags/tag4514.xml" ContentType="application/vnd.openxmlformats-officedocument.presentationml.tags+xml"/>
  <Override PartName="/ppt/tags/tag4515.xml" ContentType="application/vnd.openxmlformats-officedocument.presentationml.tags+xml"/>
  <Override PartName="/ppt/tags/tag4516.xml" ContentType="application/vnd.openxmlformats-officedocument.presentationml.tags+xml"/>
  <Override PartName="/ppt/tags/tag4517.xml" ContentType="application/vnd.openxmlformats-officedocument.presentationml.tags+xml"/>
  <Override PartName="/ppt/tags/tag4518.xml" ContentType="application/vnd.openxmlformats-officedocument.presentationml.tags+xml"/>
  <Override PartName="/ppt/tags/tag4519.xml" ContentType="application/vnd.openxmlformats-officedocument.presentationml.tags+xml"/>
  <Override PartName="/ppt/tags/tag452.xml" ContentType="application/vnd.openxmlformats-officedocument.presentationml.tags+xml"/>
  <Override PartName="/ppt/tags/tag4520.xml" ContentType="application/vnd.openxmlformats-officedocument.presentationml.tags+xml"/>
  <Override PartName="/ppt/tags/tag4521.xml" ContentType="application/vnd.openxmlformats-officedocument.presentationml.tags+xml"/>
  <Override PartName="/ppt/tags/tag4522.xml" ContentType="application/vnd.openxmlformats-officedocument.presentationml.tags+xml"/>
  <Override PartName="/ppt/tags/tag4523.xml" ContentType="application/vnd.openxmlformats-officedocument.presentationml.tags+xml"/>
  <Override PartName="/ppt/tags/tag4524.xml" ContentType="application/vnd.openxmlformats-officedocument.presentationml.tags+xml"/>
  <Override PartName="/ppt/tags/tag4525.xml" ContentType="application/vnd.openxmlformats-officedocument.presentationml.tags+xml"/>
  <Override PartName="/ppt/tags/tag4526.xml" ContentType="application/vnd.openxmlformats-officedocument.presentationml.tags+xml"/>
  <Override PartName="/ppt/tags/tag4527.xml" ContentType="application/vnd.openxmlformats-officedocument.presentationml.tags+xml"/>
  <Override PartName="/ppt/tags/tag4528.xml" ContentType="application/vnd.openxmlformats-officedocument.presentationml.tags+xml"/>
  <Override PartName="/ppt/tags/tag4529.xml" ContentType="application/vnd.openxmlformats-officedocument.presentationml.tags+xml"/>
  <Override PartName="/ppt/tags/tag453.xml" ContentType="application/vnd.openxmlformats-officedocument.presentationml.tags+xml"/>
  <Override PartName="/ppt/tags/tag4530.xml" ContentType="application/vnd.openxmlformats-officedocument.presentationml.tags+xml"/>
  <Override PartName="/ppt/tags/tag4531.xml" ContentType="application/vnd.openxmlformats-officedocument.presentationml.tags+xml"/>
  <Override PartName="/ppt/tags/tag4532.xml" ContentType="application/vnd.openxmlformats-officedocument.presentationml.tags+xml"/>
  <Override PartName="/ppt/tags/tag4533.xml" ContentType="application/vnd.openxmlformats-officedocument.presentationml.tags+xml"/>
  <Override PartName="/ppt/tags/tag4534.xml" ContentType="application/vnd.openxmlformats-officedocument.presentationml.tags+xml"/>
  <Override PartName="/ppt/tags/tag4535.xml" ContentType="application/vnd.openxmlformats-officedocument.presentationml.tags+xml"/>
  <Override PartName="/ppt/tags/tag4536.xml" ContentType="application/vnd.openxmlformats-officedocument.presentationml.tags+xml"/>
  <Override PartName="/ppt/tags/tag4537.xml" ContentType="application/vnd.openxmlformats-officedocument.presentationml.tags+xml"/>
  <Override PartName="/ppt/tags/tag4538.xml" ContentType="application/vnd.openxmlformats-officedocument.presentationml.tags+xml"/>
  <Override PartName="/ppt/tags/tag4539.xml" ContentType="application/vnd.openxmlformats-officedocument.presentationml.tags+xml"/>
  <Override PartName="/ppt/tags/tag454.xml" ContentType="application/vnd.openxmlformats-officedocument.presentationml.tags+xml"/>
  <Override PartName="/ppt/tags/tag4540.xml" ContentType="application/vnd.openxmlformats-officedocument.presentationml.tags+xml"/>
  <Override PartName="/ppt/tags/tag4541.xml" ContentType="application/vnd.openxmlformats-officedocument.presentationml.tags+xml"/>
  <Override PartName="/ppt/tags/tag4542.xml" ContentType="application/vnd.openxmlformats-officedocument.presentationml.tags+xml"/>
  <Override PartName="/ppt/tags/tag4543.xml" ContentType="application/vnd.openxmlformats-officedocument.presentationml.tags+xml"/>
  <Override PartName="/ppt/tags/tag4544.xml" ContentType="application/vnd.openxmlformats-officedocument.presentationml.tags+xml"/>
  <Override PartName="/ppt/tags/tag4545.xml" ContentType="application/vnd.openxmlformats-officedocument.presentationml.tags+xml"/>
  <Override PartName="/ppt/tags/tag4546.xml" ContentType="application/vnd.openxmlformats-officedocument.presentationml.tags+xml"/>
  <Override PartName="/ppt/tags/tag4547.xml" ContentType="application/vnd.openxmlformats-officedocument.presentationml.tags+xml"/>
  <Override PartName="/ppt/tags/tag4548.xml" ContentType="application/vnd.openxmlformats-officedocument.presentationml.tags+xml"/>
  <Override PartName="/ppt/tags/tag4549.xml" ContentType="application/vnd.openxmlformats-officedocument.presentationml.tags+xml"/>
  <Override PartName="/ppt/tags/tag455.xml" ContentType="application/vnd.openxmlformats-officedocument.presentationml.tags+xml"/>
  <Override PartName="/ppt/tags/tag4550.xml" ContentType="application/vnd.openxmlformats-officedocument.presentationml.tags+xml"/>
  <Override PartName="/ppt/tags/tag4551.xml" ContentType="application/vnd.openxmlformats-officedocument.presentationml.tags+xml"/>
  <Override PartName="/ppt/tags/tag4552.xml" ContentType="application/vnd.openxmlformats-officedocument.presentationml.tags+xml"/>
  <Override PartName="/ppt/tags/tag4553.xml" ContentType="application/vnd.openxmlformats-officedocument.presentationml.tags+xml"/>
  <Override PartName="/ppt/tags/tag4554.xml" ContentType="application/vnd.openxmlformats-officedocument.presentationml.tags+xml"/>
  <Override PartName="/ppt/tags/tag4555.xml" ContentType="application/vnd.openxmlformats-officedocument.presentationml.tags+xml"/>
  <Override PartName="/ppt/tags/tag4556.xml" ContentType="application/vnd.openxmlformats-officedocument.presentationml.tags+xml"/>
  <Override PartName="/ppt/tags/tag4557.xml" ContentType="application/vnd.openxmlformats-officedocument.presentationml.tags+xml"/>
  <Override PartName="/ppt/tags/tag4558.xml" ContentType="application/vnd.openxmlformats-officedocument.presentationml.tags+xml"/>
  <Override PartName="/ppt/tags/tag4559.xml" ContentType="application/vnd.openxmlformats-officedocument.presentationml.tags+xml"/>
  <Override PartName="/ppt/tags/tag456.xml" ContentType="application/vnd.openxmlformats-officedocument.presentationml.tags+xml"/>
  <Override PartName="/ppt/tags/tag4560.xml" ContentType="application/vnd.openxmlformats-officedocument.presentationml.tags+xml"/>
  <Override PartName="/ppt/tags/tag4561.xml" ContentType="application/vnd.openxmlformats-officedocument.presentationml.tags+xml"/>
  <Override PartName="/ppt/tags/tag4562.xml" ContentType="application/vnd.openxmlformats-officedocument.presentationml.tags+xml"/>
  <Override PartName="/ppt/tags/tag4563.xml" ContentType="application/vnd.openxmlformats-officedocument.presentationml.tags+xml"/>
  <Override PartName="/ppt/tags/tag4564.xml" ContentType="application/vnd.openxmlformats-officedocument.presentationml.tags+xml"/>
  <Override PartName="/ppt/tags/tag4565.xml" ContentType="application/vnd.openxmlformats-officedocument.presentationml.tags+xml"/>
  <Override PartName="/ppt/tags/tag4566.xml" ContentType="application/vnd.openxmlformats-officedocument.presentationml.tags+xml"/>
  <Override PartName="/ppt/tags/tag4567.xml" ContentType="application/vnd.openxmlformats-officedocument.presentationml.tags+xml"/>
  <Override PartName="/ppt/tags/tag4568.xml" ContentType="application/vnd.openxmlformats-officedocument.presentationml.tags+xml"/>
  <Override PartName="/ppt/tags/tag4569.xml" ContentType="application/vnd.openxmlformats-officedocument.presentationml.tags+xml"/>
  <Override PartName="/ppt/tags/tag457.xml" ContentType="application/vnd.openxmlformats-officedocument.presentationml.tags+xml"/>
  <Override PartName="/ppt/tags/tag4570.xml" ContentType="application/vnd.openxmlformats-officedocument.presentationml.tags+xml"/>
  <Override PartName="/ppt/tags/tag4571.xml" ContentType="application/vnd.openxmlformats-officedocument.presentationml.tags+xml"/>
  <Override PartName="/ppt/tags/tag4572.xml" ContentType="application/vnd.openxmlformats-officedocument.presentationml.tags+xml"/>
  <Override PartName="/ppt/tags/tag4573.xml" ContentType="application/vnd.openxmlformats-officedocument.presentationml.tags+xml"/>
  <Override PartName="/ppt/tags/tag4574.xml" ContentType="application/vnd.openxmlformats-officedocument.presentationml.tags+xml"/>
  <Override PartName="/ppt/tags/tag4575.xml" ContentType="application/vnd.openxmlformats-officedocument.presentationml.tags+xml"/>
  <Override PartName="/ppt/tags/tag4576.xml" ContentType="application/vnd.openxmlformats-officedocument.presentationml.tags+xml"/>
  <Override PartName="/ppt/tags/tag4577.xml" ContentType="application/vnd.openxmlformats-officedocument.presentationml.tags+xml"/>
  <Override PartName="/ppt/tags/tag4578.xml" ContentType="application/vnd.openxmlformats-officedocument.presentationml.tags+xml"/>
  <Override PartName="/ppt/tags/tag4579.xml" ContentType="application/vnd.openxmlformats-officedocument.presentationml.tags+xml"/>
  <Override PartName="/ppt/tags/tag458.xml" ContentType="application/vnd.openxmlformats-officedocument.presentationml.tags+xml"/>
  <Override PartName="/ppt/tags/tag4580.xml" ContentType="application/vnd.openxmlformats-officedocument.presentationml.tags+xml"/>
  <Override PartName="/ppt/tags/tag4581.xml" ContentType="application/vnd.openxmlformats-officedocument.presentationml.tags+xml"/>
  <Override PartName="/ppt/tags/tag4582.xml" ContentType="application/vnd.openxmlformats-officedocument.presentationml.tags+xml"/>
  <Override PartName="/ppt/tags/tag4583.xml" ContentType="application/vnd.openxmlformats-officedocument.presentationml.tags+xml"/>
  <Override PartName="/ppt/tags/tag4584.xml" ContentType="application/vnd.openxmlformats-officedocument.presentationml.tags+xml"/>
  <Override PartName="/ppt/tags/tag4585.xml" ContentType="application/vnd.openxmlformats-officedocument.presentationml.tags+xml"/>
  <Override PartName="/ppt/tags/tag4586.xml" ContentType="application/vnd.openxmlformats-officedocument.presentationml.tags+xml"/>
  <Override PartName="/ppt/tags/tag4587.xml" ContentType="application/vnd.openxmlformats-officedocument.presentationml.tags+xml"/>
  <Override PartName="/ppt/tags/tag4588.xml" ContentType="application/vnd.openxmlformats-officedocument.presentationml.tags+xml"/>
  <Override PartName="/ppt/tags/tag4589.xml" ContentType="application/vnd.openxmlformats-officedocument.presentationml.tags+xml"/>
  <Override PartName="/ppt/tags/tag459.xml" ContentType="application/vnd.openxmlformats-officedocument.presentationml.tags+xml"/>
  <Override PartName="/ppt/tags/tag4590.xml" ContentType="application/vnd.openxmlformats-officedocument.presentationml.tags+xml"/>
  <Override PartName="/ppt/tags/tag4591.xml" ContentType="application/vnd.openxmlformats-officedocument.presentationml.tags+xml"/>
  <Override PartName="/ppt/tags/tag4592.xml" ContentType="application/vnd.openxmlformats-officedocument.presentationml.tags+xml"/>
  <Override PartName="/ppt/tags/tag4593.xml" ContentType="application/vnd.openxmlformats-officedocument.presentationml.tags+xml"/>
  <Override PartName="/ppt/tags/tag4594.xml" ContentType="application/vnd.openxmlformats-officedocument.presentationml.tags+xml"/>
  <Override PartName="/ppt/tags/tag4595.xml" ContentType="application/vnd.openxmlformats-officedocument.presentationml.tags+xml"/>
  <Override PartName="/ppt/tags/tag4596.xml" ContentType="application/vnd.openxmlformats-officedocument.presentationml.tags+xml"/>
  <Override PartName="/ppt/tags/tag4597.xml" ContentType="application/vnd.openxmlformats-officedocument.presentationml.tags+xml"/>
  <Override PartName="/ppt/tags/tag4598.xml" ContentType="application/vnd.openxmlformats-officedocument.presentationml.tags+xml"/>
  <Override PartName="/ppt/tags/tag459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00.xml" ContentType="application/vnd.openxmlformats-officedocument.presentationml.tags+xml"/>
  <Override PartName="/ppt/tags/tag4601.xml" ContentType="application/vnd.openxmlformats-officedocument.presentationml.tags+xml"/>
  <Override PartName="/ppt/tags/tag4602.xml" ContentType="application/vnd.openxmlformats-officedocument.presentationml.tags+xml"/>
  <Override PartName="/ppt/tags/tag4603.xml" ContentType="application/vnd.openxmlformats-officedocument.presentationml.tags+xml"/>
  <Override PartName="/ppt/tags/tag4604.xml" ContentType="application/vnd.openxmlformats-officedocument.presentationml.tags+xml"/>
  <Override PartName="/ppt/tags/tag4605.xml" ContentType="application/vnd.openxmlformats-officedocument.presentationml.tags+xml"/>
  <Override PartName="/ppt/tags/tag4606.xml" ContentType="application/vnd.openxmlformats-officedocument.presentationml.tags+xml"/>
  <Override PartName="/ppt/tags/tag4607.xml" ContentType="application/vnd.openxmlformats-officedocument.presentationml.tags+xml"/>
  <Override PartName="/ppt/tags/tag4608.xml" ContentType="application/vnd.openxmlformats-officedocument.presentationml.tags+xml"/>
  <Override PartName="/ppt/tags/tag4609.xml" ContentType="application/vnd.openxmlformats-officedocument.presentationml.tags+xml"/>
  <Override PartName="/ppt/tags/tag461.xml" ContentType="application/vnd.openxmlformats-officedocument.presentationml.tags+xml"/>
  <Override PartName="/ppt/tags/tag4610.xml" ContentType="application/vnd.openxmlformats-officedocument.presentationml.tags+xml"/>
  <Override PartName="/ppt/tags/tag4611.xml" ContentType="application/vnd.openxmlformats-officedocument.presentationml.tags+xml"/>
  <Override PartName="/ppt/tags/tag4612.xml" ContentType="application/vnd.openxmlformats-officedocument.presentationml.tags+xml"/>
  <Override PartName="/ppt/tags/tag4613.xml" ContentType="application/vnd.openxmlformats-officedocument.presentationml.tags+xml"/>
  <Override PartName="/ppt/tags/tag4614.xml" ContentType="application/vnd.openxmlformats-officedocument.presentationml.tags+xml"/>
  <Override PartName="/ppt/tags/tag4615.xml" ContentType="application/vnd.openxmlformats-officedocument.presentationml.tags+xml"/>
  <Override PartName="/ppt/tags/tag4616.xml" ContentType="application/vnd.openxmlformats-officedocument.presentationml.tags+xml"/>
  <Override PartName="/ppt/tags/tag4617.xml" ContentType="application/vnd.openxmlformats-officedocument.presentationml.tags+xml"/>
  <Override PartName="/ppt/tags/tag4618.xml" ContentType="application/vnd.openxmlformats-officedocument.presentationml.tags+xml"/>
  <Override PartName="/ppt/tags/tag4619.xml" ContentType="application/vnd.openxmlformats-officedocument.presentationml.tags+xml"/>
  <Override PartName="/ppt/tags/tag462.xml" ContentType="application/vnd.openxmlformats-officedocument.presentationml.tags+xml"/>
  <Override PartName="/ppt/tags/tag4620.xml" ContentType="application/vnd.openxmlformats-officedocument.presentationml.tags+xml"/>
  <Override PartName="/ppt/tags/tag4621.xml" ContentType="application/vnd.openxmlformats-officedocument.presentationml.tags+xml"/>
  <Override PartName="/ppt/tags/tag4622.xml" ContentType="application/vnd.openxmlformats-officedocument.presentationml.tags+xml"/>
  <Override PartName="/ppt/tags/tag4623.xml" ContentType="application/vnd.openxmlformats-officedocument.presentationml.tags+xml"/>
  <Override PartName="/ppt/tags/tag4624.xml" ContentType="application/vnd.openxmlformats-officedocument.presentationml.tags+xml"/>
  <Override PartName="/ppt/tags/tag4625.xml" ContentType="application/vnd.openxmlformats-officedocument.presentationml.tags+xml"/>
  <Override PartName="/ppt/tags/tag4626.xml" ContentType="application/vnd.openxmlformats-officedocument.presentationml.tags+xml"/>
  <Override PartName="/ppt/tags/tag4627.xml" ContentType="application/vnd.openxmlformats-officedocument.presentationml.tags+xml"/>
  <Override PartName="/ppt/tags/tag4628.xml" ContentType="application/vnd.openxmlformats-officedocument.presentationml.tags+xml"/>
  <Override PartName="/ppt/tags/tag4629.xml" ContentType="application/vnd.openxmlformats-officedocument.presentationml.tags+xml"/>
  <Override PartName="/ppt/tags/tag463.xml" ContentType="application/vnd.openxmlformats-officedocument.presentationml.tags+xml"/>
  <Override PartName="/ppt/tags/tag4630.xml" ContentType="application/vnd.openxmlformats-officedocument.presentationml.tags+xml"/>
  <Override PartName="/ppt/tags/tag4631.xml" ContentType="application/vnd.openxmlformats-officedocument.presentationml.tags+xml"/>
  <Override PartName="/ppt/tags/tag4632.xml" ContentType="application/vnd.openxmlformats-officedocument.presentationml.tags+xml"/>
  <Override PartName="/ppt/tags/tag4633.xml" ContentType="application/vnd.openxmlformats-officedocument.presentationml.tags+xml"/>
  <Override PartName="/ppt/tags/tag4634.xml" ContentType="application/vnd.openxmlformats-officedocument.presentationml.tags+xml"/>
  <Override PartName="/ppt/tags/tag4635.xml" ContentType="application/vnd.openxmlformats-officedocument.presentationml.tags+xml"/>
  <Override PartName="/ppt/tags/tag4636.xml" ContentType="application/vnd.openxmlformats-officedocument.presentationml.tags+xml"/>
  <Override PartName="/ppt/tags/tag4637.xml" ContentType="application/vnd.openxmlformats-officedocument.presentationml.tags+xml"/>
  <Override PartName="/ppt/tags/tag4638.xml" ContentType="application/vnd.openxmlformats-officedocument.presentationml.tags+xml"/>
  <Override PartName="/ppt/tags/tag4639.xml" ContentType="application/vnd.openxmlformats-officedocument.presentationml.tags+xml"/>
  <Override PartName="/ppt/tags/tag464.xml" ContentType="application/vnd.openxmlformats-officedocument.presentationml.tags+xml"/>
  <Override PartName="/ppt/tags/tag4640.xml" ContentType="application/vnd.openxmlformats-officedocument.presentationml.tags+xml"/>
  <Override PartName="/ppt/tags/tag4641.xml" ContentType="application/vnd.openxmlformats-officedocument.presentationml.tags+xml"/>
  <Override PartName="/ppt/tags/tag4642.xml" ContentType="application/vnd.openxmlformats-officedocument.presentationml.tags+xml"/>
  <Override PartName="/ppt/tags/tag4643.xml" ContentType="application/vnd.openxmlformats-officedocument.presentationml.tags+xml"/>
  <Override PartName="/ppt/tags/tag4644.xml" ContentType="application/vnd.openxmlformats-officedocument.presentationml.tags+xml"/>
  <Override PartName="/ppt/tags/tag4645.xml" ContentType="application/vnd.openxmlformats-officedocument.presentationml.tags+xml"/>
  <Override PartName="/ppt/tags/tag4646.xml" ContentType="application/vnd.openxmlformats-officedocument.presentationml.tags+xml"/>
  <Override PartName="/ppt/tags/tag4647.xml" ContentType="application/vnd.openxmlformats-officedocument.presentationml.tags+xml"/>
  <Override PartName="/ppt/tags/tag4648.xml" ContentType="application/vnd.openxmlformats-officedocument.presentationml.tags+xml"/>
  <Override PartName="/ppt/tags/tag4649.xml" ContentType="application/vnd.openxmlformats-officedocument.presentationml.tags+xml"/>
  <Override PartName="/ppt/tags/tag465.xml" ContentType="application/vnd.openxmlformats-officedocument.presentationml.tags+xml"/>
  <Override PartName="/ppt/tags/tag4650.xml" ContentType="application/vnd.openxmlformats-officedocument.presentationml.tags+xml"/>
  <Override PartName="/ppt/tags/tag4651.xml" ContentType="application/vnd.openxmlformats-officedocument.presentationml.tags+xml"/>
  <Override PartName="/ppt/tags/tag4652.xml" ContentType="application/vnd.openxmlformats-officedocument.presentationml.tags+xml"/>
  <Override PartName="/ppt/tags/tag4653.xml" ContentType="application/vnd.openxmlformats-officedocument.presentationml.tags+xml"/>
  <Override PartName="/ppt/tags/tag4654.xml" ContentType="application/vnd.openxmlformats-officedocument.presentationml.tags+xml"/>
  <Override PartName="/ppt/tags/tag4655.xml" ContentType="application/vnd.openxmlformats-officedocument.presentationml.tags+xml"/>
  <Override PartName="/ppt/tags/tag4656.xml" ContentType="application/vnd.openxmlformats-officedocument.presentationml.tags+xml"/>
  <Override PartName="/ppt/tags/tag4657.xml" ContentType="application/vnd.openxmlformats-officedocument.presentationml.tags+xml"/>
  <Override PartName="/ppt/tags/tag4658.xml" ContentType="application/vnd.openxmlformats-officedocument.presentationml.tags+xml"/>
  <Override PartName="/ppt/tags/tag4659.xml" ContentType="application/vnd.openxmlformats-officedocument.presentationml.tags+xml"/>
  <Override PartName="/ppt/tags/tag466.xml" ContentType="application/vnd.openxmlformats-officedocument.presentationml.tags+xml"/>
  <Override PartName="/ppt/tags/tag4660.xml" ContentType="application/vnd.openxmlformats-officedocument.presentationml.tags+xml"/>
  <Override PartName="/ppt/tags/tag4661.xml" ContentType="application/vnd.openxmlformats-officedocument.presentationml.tags+xml"/>
  <Override PartName="/ppt/tags/tag4662.xml" ContentType="application/vnd.openxmlformats-officedocument.presentationml.tags+xml"/>
  <Override PartName="/ppt/tags/tag4663.xml" ContentType="application/vnd.openxmlformats-officedocument.presentationml.tags+xml"/>
  <Override PartName="/ppt/tags/tag4664.xml" ContentType="application/vnd.openxmlformats-officedocument.presentationml.tags+xml"/>
  <Override PartName="/ppt/tags/tag4665.xml" ContentType="application/vnd.openxmlformats-officedocument.presentationml.tags+xml"/>
  <Override PartName="/ppt/tags/tag4666.xml" ContentType="application/vnd.openxmlformats-officedocument.presentationml.tags+xml"/>
  <Override PartName="/ppt/tags/tag4667.xml" ContentType="application/vnd.openxmlformats-officedocument.presentationml.tags+xml"/>
  <Override PartName="/ppt/tags/tag4668.xml" ContentType="application/vnd.openxmlformats-officedocument.presentationml.tags+xml"/>
  <Override PartName="/ppt/tags/tag4669.xml" ContentType="application/vnd.openxmlformats-officedocument.presentationml.tags+xml"/>
  <Override PartName="/ppt/tags/tag467.xml" ContentType="application/vnd.openxmlformats-officedocument.presentationml.tags+xml"/>
  <Override PartName="/ppt/tags/tag4670.xml" ContentType="application/vnd.openxmlformats-officedocument.presentationml.tags+xml"/>
  <Override PartName="/ppt/tags/tag4671.xml" ContentType="application/vnd.openxmlformats-officedocument.presentationml.tags+xml"/>
  <Override PartName="/ppt/tags/tag4672.xml" ContentType="application/vnd.openxmlformats-officedocument.presentationml.tags+xml"/>
  <Override PartName="/ppt/tags/tag4673.xml" ContentType="application/vnd.openxmlformats-officedocument.presentationml.tags+xml"/>
  <Override PartName="/ppt/tags/tag4674.xml" ContentType="application/vnd.openxmlformats-officedocument.presentationml.tags+xml"/>
  <Override PartName="/ppt/tags/tag4675.xml" ContentType="application/vnd.openxmlformats-officedocument.presentationml.tags+xml"/>
  <Override PartName="/ppt/tags/tag4676.xml" ContentType="application/vnd.openxmlformats-officedocument.presentationml.tags+xml"/>
  <Override PartName="/ppt/tags/tag4677.xml" ContentType="application/vnd.openxmlformats-officedocument.presentationml.tags+xml"/>
  <Override PartName="/ppt/tags/tag4678.xml" ContentType="application/vnd.openxmlformats-officedocument.presentationml.tags+xml"/>
  <Override PartName="/ppt/tags/tag4679.xml" ContentType="application/vnd.openxmlformats-officedocument.presentationml.tags+xml"/>
  <Override PartName="/ppt/tags/tag468.xml" ContentType="application/vnd.openxmlformats-officedocument.presentationml.tags+xml"/>
  <Override PartName="/ppt/tags/tag4680.xml" ContentType="application/vnd.openxmlformats-officedocument.presentationml.tags+xml"/>
  <Override PartName="/ppt/tags/tag4681.xml" ContentType="application/vnd.openxmlformats-officedocument.presentationml.tags+xml"/>
  <Override PartName="/ppt/tags/tag4682.xml" ContentType="application/vnd.openxmlformats-officedocument.presentationml.tags+xml"/>
  <Override PartName="/ppt/tags/tag4683.xml" ContentType="application/vnd.openxmlformats-officedocument.presentationml.tags+xml"/>
  <Override PartName="/ppt/tags/tag4684.xml" ContentType="application/vnd.openxmlformats-officedocument.presentationml.tags+xml"/>
  <Override PartName="/ppt/tags/tag4685.xml" ContentType="application/vnd.openxmlformats-officedocument.presentationml.tags+xml"/>
  <Override PartName="/ppt/tags/tag4686.xml" ContentType="application/vnd.openxmlformats-officedocument.presentationml.tags+xml"/>
  <Override PartName="/ppt/tags/tag4687.xml" ContentType="application/vnd.openxmlformats-officedocument.presentationml.tags+xml"/>
  <Override PartName="/ppt/tags/tag4688.xml" ContentType="application/vnd.openxmlformats-officedocument.presentationml.tags+xml"/>
  <Override PartName="/ppt/tags/tag4689.xml" ContentType="application/vnd.openxmlformats-officedocument.presentationml.tags+xml"/>
  <Override PartName="/ppt/tags/tag469.xml" ContentType="application/vnd.openxmlformats-officedocument.presentationml.tags+xml"/>
  <Override PartName="/ppt/tags/tag4690.xml" ContentType="application/vnd.openxmlformats-officedocument.presentationml.tags+xml"/>
  <Override PartName="/ppt/tags/tag4691.xml" ContentType="application/vnd.openxmlformats-officedocument.presentationml.tags+xml"/>
  <Override PartName="/ppt/tags/tag4692.xml" ContentType="application/vnd.openxmlformats-officedocument.presentationml.tags+xml"/>
  <Override PartName="/ppt/tags/tag4693.xml" ContentType="application/vnd.openxmlformats-officedocument.presentationml.tags+xml"/>
  <Override PartName="/ppt/tags/tag4694.xml" ContentType="application/vnd.openxmlformats-officedocument.presentationml.tags+xml"/>
  <Override PartName="/ppt/tags/tag4695.xml" ContentType="application/vnd.openxmlformats-officedocument.presentationml.tags+xml"/>
  <Override PartName="/ppt/tags/tag4696.xml" ContentType="application/vnd.openxmlformats-officedocument.presentationml.tags+xml"/>
  <Override PartName="/ppt/tags/tag4697.xml" ContentType="application/vnd.openxmlformats-officedocument.presentationml.tags+xml"/>
  <Override PartName="/ppt/tags/tag4698.xml" ContentType="application/vnd.openxmlformats-officedocument.presentationml.tags+xml"/>
  <Override PartName="/ppt/tags/tag469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00.xml" ContentType="application/vnd.openxmlformats-officedocument.presentationml.tags+xml"/>
  <Override PartName="/ppt/tags/tag4701.xml" ContentType="application/vnd.openxmlformats-officedocument.presentationml.tags+xml"/>
  <Override PartName="/ppt/tags/tag4702.xml" ContentType="application/vnd.openxmlformats-officedocument.presentationml.tags+xml"/>
  <Override PartName="/ppt/tags/tag4703.xml" ContentType="application/vnd.openxmlformats-officedocument.presentationml.tags+xml"/>
  <Override PartName="/ppt/tags/tag4704.xml" ContentType="application/vnd.openxmlformats-officedocument.presentationml.tags+xml"/>
  <Override PartName="/ppt/tags/tag4705.xml" ContentType="application/vnd.openxmlformats-officedocument.presentationml.tags+xml"/>
  <Override PartName="/ppt/tags/tag4706.xml" ContentType="application/vnd.openxmlformats-officedocument.presentationml.tags+xml"/>
  <Override PartName="/ppt/tags/tag4707.xml" ContentType="application/vnd.openxmlformats-officedocument.presentationml.tags+xml"/>
  <Override PartName="/ppt/tags/tag4708.xml" ContentType="application/vnd.openxmlformats-officedocument.presentationml.tags+xml"/>
  <Override PartName="/ppt/tags/tag4709.xml" ContentType="application/vnd.openxmlformats-officedocument.presentationml.tags+xml"/>
  <Override PartName="/ppt/tags/tag471.xml" ContentType="application/vnd.openxmlformats-officedocument.presentationml.tags+xml"/>
  <Override PartName="/ppt/tags/tag4710.xml" ContentType="application/vnd.openxmlformats-officedocument.presentationml.tags+xml"/>
  <Override PartName="/ppt/tags/tag4711.xml" ContentType="application/vnd.openxmlformats-officedocument.presentationml.tags+xml"/>
  <Override PartName="/ppt/tags/tag4712.xml" ContentType="application/vnd.openxmlformats-officedocument.presentationml.tags+xml"/>
  <Override PartName="/ppt/tags/tag4713.xml" ContentType="application/vnd.openxmlformats-officedocument.presentationml.tags+xml"/>
  <Override PartName="/ppt/tags/tag4714.xml" ContentType="application/vnd.openxmlformats-officedocument.presentationml.tags+xml"/>
  <Override PartName="/ppt/tags/tag4715.xml" ContentType="application/vnd.openxmlformats-officedocument.presentationml.tags+xml"/>
  <Override PartName="/ppt/tags/tag4716.xml" ContentType="application/vnd.openxmlformats-officedocument.presentationml.tags+xml"/>
  <Override PartName="/ppt/tags/tag4717.xml" ContentType="application/vnd.openxmlformats-officedocument.presentationml.tags+xml"/>
  <Override PartName="/ppt/tags/tag4718.xml" ContentType="application/vnd.openxmlformats-officedocument.presentationml.tags+xml"/>
  <Override PartName="/ppt/tags/tag4719.xml" ContentType="application/vnd.openxmlformats-officedocument.presentationml.tags+xml"/>
  <Override PartName="/ppt/tags/tag472.xml" ContentType="application/vnd.openxmlformats-officedocument.presentationml.tags+xml"/>
  <Override PartName="/ppt/tags/tag4720.xml" ContentType="application/vnd.openxmlformats-officedocument.presentationml.tags+xml"/>
  <Override PartName="/ppt/tags/tag4721.xml" ContentType="application/vnd.openxmlformats-officedocument.presentationml.tags+xml"/>
  <Override PartName="/ppt/tags/tag4722.xml" ContentType="application/vnd.openxmlformats-officedocument.presentationml.tags+xml"/>
  <Override PartName="/ppt/tags/tag4723.xml" ContentType="application/vnd.openxmlformats-officedocument.presentationml.tags+xml"/>
  <Override PartName="/ppt/tags/tag4724.xml" ContentType="application/vnd.openxmlformats-officedocument.presentationml.tags+xml"/>
  <Override PartName="/ppt/tags/tag4725.xml" ContentType="application/vnd.openxmlformats-officedocument.presentationml.tags+xml"/>
  <Override PartName="/ppt/tags/tag4726.xml" ContentType="application/vnd.openxmlformats-officedocument.presentationml.tags+xml"/>
  <Override PartName="/ppt/tags/tag4727.xml" ContentType="application/vnd.openxmlformats-officedocument.presentationml.tags+xml"/>
  <Override PartName="/ppt/tags/tag4728.xml" ContentType="application/vnd.openxmlformats-officedocument.presentationml.tags+xml"/>
  <Override PartName="/ppt/tags/tag4729.xml" ContentType="application/vnd.openxmlformats-officedocument.presentationml.tags+xml"/>
  <Override PartName="/ppt/tags/tag473.xml" ContentType="application/vnd.openxmlformats-officedocument.presentationml.tags+xml"/>
  <Override PartName="/ppt/tags/tag4730.xml" ContentType="application/vnd.openxmlformats-officedocument.presentationml.tags+xml"/>
  <Override PartName="/ppt/tags/tag4731.xml" ContentType="application/vnd.openxmlformats-officedocument.presentationml.tags+xml"/>
  <Override PartName="/ppt/tags/tag4732.xml" ContentType="application/vnd.openxmlformats-officedocument.presentationml.tags+xml"/>
  <Override PartName="/ppt/tags/tag4733.xml" ContentType="application/vnd.openxmlformats-officedocument.presentationml.tags+xml"/>
  <Override PartName="/ppt/tags/tag4734.xml" ContentType="application/vnd.openxmlformats-officedocument.presentationml.tags+xml"/>
  <Override PartName="/ppt/tags/tag4735.xml" ContentType="application/vnd.openxmlformats-officedocument.presentationml.tags+xml"/>
  <Override PartName="/ppt/tags/tag4736.xml" ContentType="application/vnd.openxmlformats-officedocument.presentationml.tags+xml"/>
  <Override PartName="/ppt/tags/tag4737.xml" ContentType="application/vnd.openxmlformats-officedocument.presentationml.tags+xml"/>
  <Override PartName="/ppt/tags/tag4738.xml" ContentType="application/vnd.openxmlformats-officedocument.presentationml.tags+xml"/>
  <Override PartName="/ppt/tags/tag4739.xml" ContentType="application/vnd.openxmlformats-officedocument.presentationml.tags+xml"/>
  <Override PartName="/ppt/tags/tag474.xml" ContentType="application/vnd.openxmlformats-officedocument.presentationml.tags+xml"/>
  <Override PartName="/ppt/tags/tag4740.xml" ContentType="application/vnd.openxmlformats-officedocument.presentationml.tags+xml"/>
  <Override PartName="/ppt/tags/tag4741.xml" ContentType="application/vnd.openxmlformats-officedocument.presentationml.tags+xml"/>
  <Override PartName="/ppt/tags/tag4742.xml" ContentType="application/vnd.openxmlformats-officedocument.presentationml.tags+xml"/>
  <Override PartName="/ppt/tags/tag4743.xml" ContentType="application/vnd.openxmlformats-officedocument.presentationml.tags+xml"/>
  <Override PartName="/ppt/tags/tag4744.xml" ContentType="application/vnd.openxmlformats-officedocument.presentationml.tags+xml"/>
  <Override PartName="/ppt/tags/tag4745.xml" ContentType="application/vnd.openxmlformats-officedocument.presentationml.tags+xml"/>
  <Override PartName="/ppt/tags/tag4746.xml" ContentType="application/vnd.openxmlformats-officedocument.presentationml.tags+xml"/>
  <Override PartName="/ppt/tags/tag4747.xml" ContentType="application/vnd.openxmlformats-officedocument.presentationml.tags+xml"/>
  <Override PartName="/ppt/tags/tag4748.xml" ContentType="application/vnd.openxmlformats-officedocument.presentationml.tags+xml"/>
  <Override PartName="/ppt/tags/tag4749.xml" ContentType="application/vnd.openxmlformats-officedocument.presentationml.tags+xml"/>
  <Override PartName="/ppt/tags/tag475.xml" ContentType="application/vnd.openxmlformats-officedocument.presentationml.tags+xml"/>
  <Override PartName="/ppt/tags/tag4750.xml" ContentType="application/vnd.openxmlformats-officedocument.presentationml.tags+xml"/>
  <Override PartName="/ppt/tags/tag4751.xml" ContentType="application/vnd.openxmlformats-officedocument.presentationml.tags+xml"/>
  <Override PartName="/ppt/tags/tag4752.xml" ContentType="application/vnd.openxmlformats-officedocument.presentationml.tags+xml"/>
  <Override PartName="/ppt/tags/tag4753.xml" ContentType="application/vnd.openxmlformats-officedocument.presentationml.tags+xml"/>
  <Override PartName="/ppt/tags/tag4754.xml" ContentType="application/vnd.openxmlformats-officedocument.presentationml.tags+xml"/>
  <Override PartName="/ppt/tags/tag4755.xml" ContentType="application/vnd.openxmlformats-officedocument.presentationml.tags+xml"/>
  <Override PartName="/ppt/tags/tag4756.xml" ContentType="application/vnd.openxmlformats-officedocument.presentationml.tags+xml"/>
  <Override PartName="/ppt/tags/tag4757.xml" ContentType="application/vnd.openxmlformats-officedocument.presentationml.tags+xml"/>
  <Override PartName="/ppt/tags/tag4758.xml" ContentType="application/vnd.openxmlformats-officedocument.presentationml.tags+xml"/>
  <Override PartName="/ppt/tags/tag4759.xml" ContentType="application/vnd.openxmlformats-officedocument.presentationml.tags+xml"/>
  <Override PartName="/ppt/tags/tag476.xml" ContentType="application/vnd.openxmlformats-officedocument.presentationml.tags+xml"/>
  <Override PartName="/ppt/tags/tag4760.xml" ContentType="application/vnd.openxmlformats-officedocument.presentationml.tags+xml"/>
  <Override PartName="/ppt/tags/tag4761.xml" ContentType="application/vnd.openxmlformats-officedocument.presentationml.tags+xml"/>
  <Override PartName="/ppt/tags/tag4762.xml" ContentType="application/vnd.openxmlformats-officedocument.presentationml.tags+xml"/>
  <Override PartName="/ppt/tags/tag4763.xml" ContentType="application/vnd.openxmlformats-officedocument.presentationml.tags+xml"/>
  <Override PartName="/ppt/tags/tag4764.xml" ContentType="application/vnd.openxmlformats-officedocument.presentationml.tags+xml"/>
  <Override PartName="/ppt/tags/tag4765.xml" ContentType="application/vnd.openxmlformats-officedocument.presentationml.tags+xml"/>
  <Override PartName="/ppt/tags/tag4766.xml" ContentType="application/vnd.openxmlformats-officedocument.presentationml.tags+xml"/>
  <Override PartName="/ppt/tags/tag4767.xml" ContentType="application/vnd.openxmlformats-officedocument.presentationml.tags+xml"/>
  <Override PartName="/ppt/tags/tag4768.xml" ContentType="application/vnd.openxmlformats-officedocument.presentationml.tags+xml"/>
  <Override PartName="/ppt/tags/tag4769.xml" ContentType="application/vnd.openxmlformats-officedocument.presentationml.tags+xml"/>
  <Override PartName="/ppt/tags/tag477.xml" ContentType="application/vnd.openxmlformats-officedocument.presentationml.tags+xml"/>
  <Override PartName="/ppt/tags/tag4770.xml" ContentType="application/vnd.openxmlformats-officedocument.presentationml.tags+xml"/>
  <Override PartName="/ppt/tags/tag4771.xml" ContentType="application/vnd.openxmlformats-officedocument.presentationml.tags+xml"/>
  <Override PartName="/ppt/tags/tag4772.xml" ContentType="application/vnd.openxmlformats-officedocument.presentationml.tags+xml"/>
  <Override PartName="/ppt/tags/tag4773.xml" ContentType="application/vnd.openxmlformats-officedocument.presentationml.tags+xml"/>
  <Override PartName="/ppt/tags/tag4774.xml" ContentType="application/vnd.openxmlformats-officedocument.presentationml.tags+xml"/>
  <Override PartName="/ppt/tags/tag4775.xml" ContentType="application/vnd.openxmlformats-officedocument.presentationml.tags+xml"/>
  <Override PartName="/ppt/tags/tag4776.xml" ContentType="application/vnd.openxmlformats-officedocument.presentationml.tags+xml"/>
  <Override PartName="/ppt/tags/tag4777.xml" ContentType="application/vnd.openxmlformats-officedocument.presentationml.tags+xml"/>
  <Override PartName="/ppt/tags/tag4778.xml" ContentType="application/vnd.openxmlformats-officedocument.presentationml.tags+xml"/>
  <Override PartName="/ppt/tags/tag4779.xml" ContentType="application/vnd.openxmlformats-officedocument.presentationml.tags+xml"/>
  <Override PartName="/ppt/tags/tag478.xml" ContentType="application/vnd.openxmlformats-officedocument.presentationml.tags+xml"/>
  <Override PartName="/ppt/tags/tag4780.xml" ContentType="application/vnd.openxmlformats-officedocument.presentationml.tags+xml"/>
  <Override PartName="/ppt/tags/tag4781.xml" ContentType="application/vnd.openxmlformats-officedocument.presentationml.tags+xml"/>
  <Override PartName="/ppt/tags/tag4782.xml" ContentType="application/vnd.openxmlformats-officedocument.presentationml.tags+xml"/>
  <Override PartName="/ppt/tags/tag4783.xml" ContentType="application/vnd.openxmlformats-officedocument.presentationml.tags+xml"/>
  <Override PartName="/ppt/tags/tag4784.xml" ContentType="application/vnd.openxmlformats-officedocument.presentationml.tags+xml"/>
  <Override PartName="/ppt/tags/tag4785.xml" ContentType="application/vnd.openxmlformats-officedocument.presentationml.tags+xml"/>
  <Override PartName="/ppt/tags/tag4786.xml" ContentType="application/vnd.openxmlformats-officedocument.presentationml.tags+xml"/>
  <Override PartName="/ppt/tags/tag4787.xml" ContentType="application/vnd.openxmlformats-officedocument.presentationml.tags+xml"/>
  <Override PartName="/ppt/tags/tag4788.xml" ContentType="application/vnd.openxmlformats-officedocument.presentationml.tags+xml"/>
  <Override PartName="/ppt/tags/tag4789.xml" ContentType="application/vnd.openxmlformats-officedocument.presentationml.tags+xml"/>
  <Override PartName="/ppt/tags/tag479.xml" ContentType="application/vnd.openxmlformats-officedocument.presentationml.tags+xml"/>
  <Override PartName="/ppt/tags/tag4790.xml" ContentType="application/vnd.openxmlformats-officedocument.presentationml.tags+xml"/>
  <Override PartName="/ppt/tags/tag4791.xml" ContentType="application/vnd.openxmlformats-officedocument.presentationml.tags+xml"/>
  <Override PartName="/ppt/tags/tag4792.xml" ContentType="application/vnd.openxmlformats-officedocument.presentationml.tags+xml"/>
  <Override PartName="/ppt/tags/tag4793.xml" ContentType="application/vnd.openxmlformats-officedocument.presentationml.tags+xml"/>
  <Override PartName="/ppt/tags/tag4794.xml" ContentType="application/vnd.openxmlformats-officedocument.presentationml.tags+xml"/>
  <Override PartName="/ppt/tags/tag4795.xml" ContentType="application/vnd.openxmlformats-officedocument.presentationml.tags+xml"/>
  <Override PartName="/ppt/tags/tag4796.xml" ContentType="application/vnd.openxmlformats-officedocument.presentationml.tags+xml"/>
  <Override PartName="/ppt/tags/tag4797.xml" ContentType="application/vnd.openxmlformats-officedocument.presentationml.tags+xml"/>
  <Override PartName="/ppt/tags/tag4798.xml" ContentType="application/vnd.openxmlformats-officedocument.presentationml.tags+xml"/>
  <Override PartName="/ppt/tags/tag479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00.xml" ContentType="application/vnd.openxmlformats-officedocument.presentationml.tags+xml"/>
  <Override PartName="/ppt/tags/tag4801.xml" ContentType="application/vnd.openxmlformats-officedocument.presentationml.tags+xml"/>
  <Override PartName="/ppt/tags/tag4802.xml" ContentType="application/vnd.openxmlformats-officedocument.presentationml.tags+xml"/>
  <Override PartName="/ppt/tags/tag4803.xml" ContentType="application/vnd.openxmlformats-officedocument.presentationml.tags+xml"/>
  <Override PartName="/ppt/tags/tag4804.xml" ContentType="application/vnd.openxmlformats-officedocument.presentationml.tags+xml"/>
  <Override PartName="/ppt/tags/tag4805.xml" ContentType="application/vnd.openxmlformats-officedocument.presentationml.tags+xml"/>
  <Override PartName="/ppt/tags/tag4806.xml" ContentType="application/vnd.openxmlformats-officedocument.presentationml.tags+xml"/>
  <Override PartName="/ppt/tags/tag4807.xml" ContentType="application/vnd.openxmlformats-officedocument.presentationml.tags+xml"/>
  <Override PartName="/ppt/tags/tag4808.xml" ContentType="application/vnd.openxmlformats-officedocument.presentationml.tags+xml"/>
  <Override PartName="/ppt/tags/tag4809.xml" ContentType="application/vnd.openxmlformats-officedocument.presentationml.tags+xml"/>
  <Override PartName="/ppt/tags/tag481.xml" ContentType="application/vnd.openxmlformats-officedocument.presentationml.tags+xml"/>
  <Override PartName="/ppt/tags/tag4810.xml" ContentType="application/vnd.openxmlformats-officedocument.presentationml.tags+xml"/>
  <Override PartName="/ppt/tags/tag4811.xml" ContentType="application/vnd.openxmlformats-officedocument.presentationml.tags+xml"/>
  <Override PartName="/ppt/tags/tag4812.xml" ContentType="application/vnd.openxmlformats-officedocument.presentationml.tags+xml"/>
  <Override PartName="/ppt/tags/tag4813.xml" ContentType="application/vnd.openxmlformats-officedocument.presentationml.tags+xml"/>
  <Override PartName="/ppt/tags/tag4814.xml" ContentType="application/vnd.openxmlformats-officedocument.presentationml.tags+xml"/>
  <Override PartName="/ppt/tags/tag4815.xml" ContentType="application/vnd.openxmlformats-officedocument.presentationml.tags+xml"/>
  <Override PartName="/ppt/tags/tag4816.xml" ContentType="application/vnd.openxmlformats-officedocument.presentationml.tags+xml"/>
  <Override PartName="/ppt/tags/tag4817.xml" ContentType="application/vnd.openxmlformats-officedocument.presentationml.tags+xml"/>
  <Override PartName="/ppt/tags/tag4818.xml" ContentType="application/vnd.openxmlformats-officedocument.presentationml.tags+xml"/>
  <Override PartName="/ppt/tags/tag4819.xml" ContentType="application/vnd.openxmlformats-officedocument.presentationml.tags+xml"/>
  <Override PartName="/ppt/tags/tag482.xml" ContentType="application/vnd.openxmlformats-officedocument.presentationml.tags+xml"/>
  <Override PartName="/ppt/tags/tag4820.xml" ContentType="application/vnd.openxmlformats-officedocument.presentationml.tags+xml"/>
  <Override PartName="/ppt/tags/tag4821.xml" ContentType="application/vnd.openxmlformats-officedocument.presentationml.tags+xml"/>
  <Override PartName="/ppt/tags/tag4822.xml" ContentType="application/vnd.openxmlformats-officedocument.presentationml.tags+xml"/>
  <Override PartName="/ppt/tags/tag4823.xml" ContentType="application/vnd.openxmlformats-officedocument.presentationml.tags+xml"/>
  <Override PartName="/ppt/tags/tag4824.xml" ContentType="application/vnd.openxmlformats-officedocument.presentationml.tags+xml"/>
  <Override PartName="/ppt/tags/tag4825.xml" ContentType="application/vnd.openxmlformats-officedocument.presentationml.tags+xml"/>
  <Override PartName="/ppt/tags/tag4826.xml" ContentType="application/vnd.openxmlformats-officedocument.presentationml.tags+xml"/>
  <Override PartName="/ppt/tags/tag4827.xml" ContentType="application/vnd.openxmlformats-officedocument.presentationml.tags+xml"/>
  <Override PartName="/ppt/tags/tag4828.xml" ContentType="application/vnd.openxmlformats-officedocument.presentationml.tags+xml"/>
  <Override PartName="/ppt/tags/tag4829.xml" ContentType="application/vnd.openxmlformats-officedocument.presentationml.tags+xml"/>
  <Override PartName="/ppt/tags/tag483.xml" ContentType="application/vnd.openxmlformats-officedocument.presentationml.tags+xml"/>
  <Override PartName="/ppt/tags/tag4830.xml" ContentType="application/vnd.openxmlformats-officedocument.presentationml.tags+xml"/>
  <Override PartName="/ppt/tags/tag4831.xml" ContentType="application/vnd.openxmlformats-officedocument.presentationml.tags+xml"/>
  <Override PartName="/ppt/tags/tag4832.xml" ContentType="application/vnd.openxmlformats-officedocument.presentationml.tags+xml"/>
  <Override PartName="/ppt/tags/tag4833.xml" ContentType="application/vnd.openxmlformats-officedocument.presentationml.tags+xml"/>
  <Override PartName="/ppt/tags/tag4834.xml" ContentType="application/vnd.openxmlformats-officedocument.presentationml.tags+xml"/>
  <Override PartName="/ppt/tags/tag4835.xml" ContentType="application/vnd.openxmlformats-officedocument.presentationml.tags+xml"/>
  <Override PartName="/ppt/tags/tag4836.xml" ContentType="application/vnd.openxmlformats-officedocument.presentationml.tags+xml"/>
  <Override PartName="/ppt/tags/tag4837.xml" ContentType="application/vnd.openxmlformats-officedocument.presentationml.tags+xml"/>
  <Override PartName="/ppt/tags/tag4838.xml" ContentType="application/vnd.openxmlformats-officedocument.presentationml.tags+xml"/>
  <Override PartName="/ppt/tags/tag4839.xml" ContentType="application/vnd.openxmlformats-officedocument.presentationml.tags+xml"/>
  <Override PartName="/ppt/tags/tag484.xml" ContentType="application/vnd.openxmlformats-officedocument.presentationml.tags+xml"/>
  <Override PartName="/ppt/tags/tag4840.xml" ContentType="application/vnd.openxmlformats-officedocument.presentationml.tags+xml"/>
  <Override PartName="/ppt/tags/tag4841.xml" ContentType="application/vnd.openxmlformats-officedocument.presentationml.tags+xml"/>
  <Override PartName="/ppt/tags/tag4842.xml" ContentType="application/vnd.openxmlformats-officedocument.presentationml.tags+xml"/>
  <Override PartName="/ppt/tags/tag4843.xml" ContentType="application/vnd.openxmlformats-officedocument.presentationml.tags+xml"/>
  <Override PartName="/ppt/tags/tag4844.xml" ContentType="application/vnd.openxmlformats-officedocument.presentationml.tags+xml"/>
  <Override PartName="/ppt/tags/tag4845.xml" ContentType="application/vnd.openxmlformats-officedocument.presentationml.tags+xml"/>
  <Override PartName="/ppt/tags/tag4846.xml" ContentType="application/vnd.openxmlformats-officedocument.presentationml.tags+xml"/>
  <Override PartName="/ppt/tags/tag4847.xml" ContentType="application/vnd.openxmlformats-officedocument.presentationml.tags+xml"/>
  <Override PartName="/ppt/tags/tag4848.xml" ContentType="application/vnd.openxmlformats-officedocument.presentationml.tags+xml"/>
  <Override PartName="/ppt/tags/tag4849.xml" ContentType="application/vnd.openxmlformats-officedocument.presentationml.tags+xml"/>
  <Override PartName="/ppt/tags/tag485.xml" ContentType="application/vnd.openxmlformats-officedocument.presentationml.tags+xml"/>
  <Override PartName="/ppt/tags/tag4850.xml" ContentType="application/vnd.openxmlformats-officedocument.presentationml.tags+xml"/>
  <Override PartName="/ppt/tags/tag4851.xml" ContentType="application/vnd.openxmlformats-officedocument.presentationml.tags+xml"/>
  <Override PartName="/ppt/tags/tag4852.xml" ContentType="application/vnd.openxmlformats-officedocument.presentationml.tags+xml"/>
  <Override PartName="/ppt/tags/tag4853.xml" ContentType="application/vnd.openxmlformats-officedocument.presentationml.tags+xml"/>
  <Override PartName="/ppt/tags/tag4854.xml" ContentType="application/vnd.openxmlformats-officedocument.presentationml.tags+xml"/>
  <Override PartName="/ppt/tags/tag4855.xml" ContentType="application/vnd.openxmlformats-officedocument.presentationml.tags+xml"/>
  <Override PartName="/ppt/tags/tag4856.xml" ContentType="application/vnd.openxmlformats-officedocument.presentationml.tags+xml"/>
  <Override PartName="/ppt/tags/tag4857.xml" ContentType="application/vnd.openxmlformats-officedocument.presentationml.tags+xml"/>
  <Override PartName="/ppt/tags/tag4858.xml" ContentType="application/vnd.openxmlformats-officedocument.presentationml.tags+xml"/>
  <Override PartName="/ppt/tags/tag4859.xml" ContentType="application/vnd.openxmlformats-officedocument.presentationml.tags+xml"/>
  <Override PartName="/ppt/tags/tag486.xml" ContentType="application/vnd.openxmlformats-officedocument.presentationml.tags+xml"/>
  <Override PartName="/ppt/tags/tag4860.xml" ContentType="application/vnd.openxmlformats-officedocument.presentationml.tags+xml"/>
  <Override PartName="/ppt/tags/tag4861.xml" ContentType="application/vnd.openxmlformats-officedocument.presentationml.tags+xml"/>
  <Override PartName="/ppt/tags/tag4862.xml" ContentType="application/vnd.openxmlformats-officedocument.presentationml.tags+xml"/>
  <Override PartName="/ppt/tags/tag4863.xml" ContentType="application/vnd.openxmlformats-officedocument.presentationml.tags+xml"/>
  <Override PartName="/ppt/tags/tag4864.xml" ContentType="application/vnd.openxmlformats-officedocument.presentationml.tags+xml"/>
  <Override PartName="/ppt/tags/tag4865.xml" ContentType="application/vnd.openxmlformats-officedocument.presentationml.tags+xml"/>
  <Override PartName="/ppt/tags/tag4866.xml" ContentType="application/vnd.openxmlformats-officedocument.presentationml.tags+xml"/>
  <Override PartName="/ppt/tags/tag4867.xml" ContentType="application/vnd.openxmlformats-officedocument.presentationml.tags+xml"/>
  <Override PartName="/ppt/tags/tag4868.xml" ContentType="application/vnd.openxmlformats-officedocument.presentationml.tags+xml"/>
  <Override PartName="/ppt/tags/tag4869.xml" ContentType="application/vnd.openxmlformats-officedocument.presentationml.tags+xml"/>
  <Override PartName="/ppt/tags/tag487.xml" ContentType="application/vnd.openxmlformats-officedocument.presentationml.tags+xml"/>
  <Override PartName="/ppt/tags/tag4870.xml" ContentType="application/vnd.openxmlformats-officedocument.presentationml.tags+xml"/>
  <Override PartName="/ppt/tags/tag4871.xml" ContentType="application/vnd.openxmlformats-officedocument.presentationml.tags+xml"/>
  <Override PartName="/ppt/tags/tag4872.xml" ContentType="application/vnd.openxmlformats-officedocument.presentationml.tags+xml"/>
  <Override PartName="/ppt/tags/tag4873.xml" ContentType="application/vnd.openxmlformats-officedocument.presentationml.tags+xml"/>
  <Override PartName="/ppt/tags/tag4874.xml" ContentType="application/vnd.openxmlformats-officedocument.presentationml.tags+xml"/>
  <Override PartName="/ppt/tags/tag4875.xml" ContentType="application/vnd.openxmlformats-officedocument.presentationml.tags+xml"/>
  <Override PartName="/ppt/tags/tag4876.xml" ContentType="application/vnd.openxmlformats-officedocument.presentationml.tags+xml"/>
  <Override PartName="/ppt/tags/tag4877.xml" ContentType="application/vnd.openxmlformats-officedocument.presentationml.tags+xml"/>
  <Override PartName="/ppt/tags/tag4878.xml" ContentType="application/vnd.openxmlformats-officedocument.presentationml.tags+xml"/>
  <Override PartName="/ppt/tags/tag4879.xml" ContentType="application/vnd.openxmlformats-officedocument.presentationml.tags+xml"/>
  <Override PartName="/ppt/tags/tag488.xml" ContentType="application/vnd.openxmlformats-officedocument.presentationml.tags+xml"/>
  <Override PartName="/ppt/tags/tag4880.xml" ContentType="application/vnd.openxmlformats-officedocument.presentationml.tags+xml"/>
  <Override PartName="/ppt/tags/tag4881.xml" ContentType="application/vnd.openxmlformats-officedocument.presentationml.tags+xml"/>
  <Override PartName="/ppt/tags/tag4882.xml" ContentType="application/vnd.openxmlformats-officedocument.presentationml.tags+xml"/>
  <Override PartName="/ppt/tags/tag4883.xml" ContentType="application/vnd.openxmlformats-officedocument.presentationml.tags+xml"/>
  <Override PartName="/ppt/tags/tag4884.xml" ContentType="application/vnd.openxmlformats-officedocument.presentationml.tags+xml"/>
  <Override PartName="/ppt/tags/tag4885.xml" ContentType="application/vnd.openxmlformats-officedocument.presentationml.tags+xml"/>
  <Override PartName="/ppt/tags/tag4886.xml" ContentType="application/vnd.openxmlformats-officedocument.presentationml.tags+xml"/>
  <Override PartName="/ppt/tags/tag4887.xml" ContentType="application/vnd.openxmlformats-officedocument.presentationml.tags+xml"/>
  <Override PartName="/ppt/tags/tag4888.xml" ContentType="application/vnd.openxmlformats-officedocument.presentationml.tags+xml"/>
  <Override PartName="/ppt/tags/tag4889.xml" ContentType="application/vnd.openxmlformats-officedocument.presentationml.tags+xml"/>
  <Override PartName="/ppt/tags/tag489.xml" ContentType="application/vnd.openxmlformats-officedocument.presentationml.tags+xml"/>
  <Override PartName="/ppt/tags/tag4890.xml" ContentType="application/vnd.openxmlformats-officedocument.presentationml.tags+xml"/>
  <Override PartName="/ppt/tags/tag4891.xml" ContentType="application/vnd.openxmlformats-officedocument.presentationml.tags+xml"/>
  <Override PartName="/ppt/tags/tag4892.xml" ContentType="application/vnd.openxmlformats-officedocument.presentationml.tags+xml"/>
  <Override PartName="/ppt/tags/tag4893.xml" ContentType="application/vnd.openxmlformats-officedocument.presentationml.tags+xml"/>
  <Override PartName="/ppt/tags/tag4894.xml" ContentType="application/vnd.openxmlformats-officedocument.presentationml.tags+xml"/>
  <Override PartName="/ppt/tags/tag4895.xml" ContentType="application/vnd.openxmlformats-officedocument.presentationml.tags+xml"/>
  <Override PartName="/ppt/tags/tag4896.xml" ContentType="application/vnd.openxmlformats-officedocument.presentationml.tags+xml"/>
  <Override PartName="/ppt/tags/tag4897.xml" ContentType="application/vnd.openxmlformats-officedocument.presentationml.tags+xml"/>
  <Override PartName="/ppt/tags/tag4898.xml" ContentType="application/vnd.openxmlformats-officedocument.presentationml.tags+xml"/>
  <Override PartName="/ppt/tags/tag489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00.xml" ContentType="application/vnd.openxmlformats-officedocument.presentationml.tags+xml"/>
  <Override PartName="/ppt/tags/tag4901.xml" ContentType="application/vnd.openxmlformats-officedocument.presentationml.tags+xml"/>
  <Override PartName="/ppt/tags/tag4902.xml" ContentType="application/vnd.openxmlformats-officedocument.presentationml.tags+xml"/>
  <Override PartName="/ppt/tags/tag4903.xml" ContentType="application/vnd.openxmlformats-officedocument.presentationml.tags+xml"/>
  <Override PartName="/ppt/tags/tag4904.xml" ContentType="application/vnd.openxmlformats-officedocument.presentationml.tags+xml"/>
  <Override PartName="/ppt/tags/tag4905.xml" ContentType="application/vnd.openxmlformats-officedocument.presentationml.tags+xml"/>
  <Override PartName="/ppt/tags/tag4906.xml" ContentType="application/vnd.openxmlformats-officedocument.presentationml.tags+xml"/>
  <Override PartName="/ppt/tags/tag4907.xml" ContentType="application/vnd.openxmlformats-officedocument.presentationml.tags+xml"/>
  <Override PartName="/ppt/tags/tag4908.xml" ContentType="application/vnd.openxmlformats-officedocument.presentationml.tags+xml"/>
  <Override PartName="/ppt/tags/tag4909.xml" ContentType="application/vnd.openxmlformats-officedocument.presentationml.tags+xml"/>
  <Override PartName="/ppt/tags/tag491.xml" ContentType="application/vnd.openxmlformats-officedocument.presentationml.tags+xml"/>
  <Override PartName="/ppt/tags/tag4910.xml" ContentType="application/vnd.openxmlformats-officedocument.presentationml.tags+xml"/>
  <Override PartName="/ppt/tags/tag4911.xml" ContentType="application/vnd.openxmlformats-officedocument.presentationml.tags+xml"/>
  <Override PartName="/ppt/tags/tag4912.xml" ContentType="application/vnd.openxmlformats-officedocument.presentationml.tags+xml"/>
  <Override PartName="/ppt/tags/tag4913.xml" ContentType="application/vnd.openxmlformats-officedocument.presentationml.tags+xml"/>
  <Override PartName="/ppt/tags/tag4914.xml" ContentType="application/vnd.openxmlformats-officedocument.presentationml.tags+xml"/>
  <Override PartName="/ppt/tags/tag4915.xml" ContentType="application/vnd.openxmlformats-officedocument.presentationml.tags+xml"/>
  <Override PartName="/ppt/tags/tag4916.xml" ContentType="application/vnd.openxmlformats-officedocument.presentationml.tags+xml"/>
  <Override PartName="/ppt/tags/tag4917.xml" ContentType="application/vnd.openxmlformats-officedocument.presentationml.tags+xml"/>
  <Override PartName="/ppt/tags/tag4918.xml" ContentType="application/vnd.openxmlformats-officedocument.presentationml.tags+xml"/>
  <Override PartName="/ppt/tags/tag4919.xml" ContentType="application/vnd.openxmlformats-officedocument.presentationml.tags+xml"/>
  <Override PartName="/ppt/tags/tag492.xml" ContentType="application/vnd.openxmlformats-officedocument.presentationml.tags+xml"/>
  <Override PartName="/ppt/tags/tag4920.xml" ContentType="application/vnd.openxmlformats-officedocument.presentationml.tags+xml"/>
  <Override PartName="/ppt/tags/tag4921.xml" ContentType="application/vnd.openxmlformats-officedocument.presentationml.tags+xml"/>
  <Override PartName="/ppt/tags/tag4922.xml" ContentType="application/vnd.openxmlformats-officedocument.presentationml.tags+xml"/>
  <Override PartName="/ppt/tags/tag4923.xml" ContentType="application/vnd.openxmlformats-officedocument.presentationml.tags+xml"/>
  <Override PartName="/ppt/tags/tag4924.xml" ContentType="application/vnd.openxmlformats-officedocument.presentationml.tags+xml"/>
  <Override PartName="/ppt/tags/tag4925.xml" ContentType="application/vnd.openxmlformats-officedocument.presentationml.tags+xml"/>
  <Override PartName="/ppt/tags/tag4926.xml" ContentType="application/vnd.openxmlformats-officedocument.presentationml.tags+xml"/>
  <Override PartName="/ppt/tags/tag4927.xml" ContentType="application/vnd.openxmlformats-officedocument.presentationml.tags+xml"/>
  <Override PartName="/ppt/tags/tag4928.xml" ContentType="application/vnd.openxmlformats-officedocument.presentationml.tags+xml"/>
  <Override PartName="/ppt/tags/tag4929.xml" ContentType="application/vnd.openxmlformats-officedocument.presentationml.tags+xml"/>
  <Override PartName="/ppt/tags/tag493.xml" ContentType="application/vnd.openxmlformats-officedocument.presentationml.tags+xml"/>
  <Override PartName="/ppt/tags/tag4930.xml" ContentType="application/vnd.openxmlformats-officedocument.presentationml.tags+xml"/>
  <Override PartName="/ppt/tags/tag4931.xml" ContentType="application/vnd.openxmlformats-officedocument.presentationml.tags+xml"/>
  <Override PartName="/ppt/tags/tag4932.xml" ContentType="application/vnd.openxmlformats-officedocument.presentationml.tags+xml"/>
  <Override PartName="/ppt/tags/tag4933.xml" ContentType="application/vnd.openxmlformats-officedocument.presentationml.tags+xml"/>
  <Override PartName="/ppt/tags/tag4934.xml" ContentType="application/vnd.openxmlformats-officedocument.presentationml.tags+xml"/>
  <Override PartName="/ppt/tags/tag4935.xml" ContentType="application/vnd.openxmlformats-officedocument.presentationml.tags+xml"/>
  <Override PartName="/ppt/tags/tag4936.xml" ContentType="application/vnd.openxmlformats-officedocument.presentationml.tags+xml"/>
  <Override PartName="/ppt/tags/tag4937.xml" ContentType="application/vnd.openxmlformats-officedocument.presentationml.tags+xml"/>
  <Override PartName="/ppt/tags/tag4938.xml" ContentType="application/vnd.openxmlformats-officedocument.presentationml.tags+xml"/>
  <Override PartName="/ppt/tags/tag4939.xml" ContentType="application/vnd.openxmlformats-officedocument.presentationml.tags+xml"/>
  <Override PartName="/ppt/tags/tag494.xml" ContentType="application/vnd.openxmlformats-officedocument.presentationml.tags+xml"/>
  <Override PartName="/ppt/tags/tag4940.xml" ContentType="application/vnd.openxmlformats-officedocument.presentationml.tags+xml"/>
  <Override PartName="/ppt/tags/tag4941.xml" ContentType="application/vnd.openxmlformats-officedocument.presentationml.tags+xml"/>
  <Override PartName="/ppt/tags/tag4942.xml" ContentType="application/vnd.openxmlformats-officedocument.presentationml.tags+xml"/>
  <Override PartName="/ppt/tags/tag4943.xml" ContentType="application/vnd.openxmlformats-officedocument.presentationml.tags+xml"/>
  <Override PartName="/ppt/tags/tag4944.xml" ContentType="application/vnd.openxmlformats-officedocument.presentationml.tags+xml"/>
  <Override PartName="/ppt/tags/tag4945.xml" ContentType="application/vnd.openxmlformats-officedocument.presentationml.tags+xml"/>
  <Override PartName="/ppt/tags/tag4946.xml" ContentType="application/vnd.openxmlformats-officedocument.presentationml.tags+xml"/>
  <Override PartName="/ppt/tags/tag4947.xml" ContentType="application/vnd.openxmlformats-officedocument.presentationml.tags+xml"/>
  <Override PartName="/ppt/tags/tag4948.xml" ContentType="application/vnd.openxmlformats-officedocument.presentationml.tags+xml"/>
  <Override PartName="/ppt/tags/tag4949.xml" ContentType="application/vnd.openxmlformats-officedocument.presentationml.tags+xml"/>
  <Override PartName="/ppt/tags/tag495.xml" ContentType="application/vnd.openxmlformats-officedocument.presentationml.tags+xml"/>
  <Override PartName="/ppt/tags/tag4950.xml" ContentType="application/vnd.openxmlformats-officedocument.presentationml.tags+xml"/>
  <Override PartName="/ppt/tags/tag4951.xml" ContentType="application/vnd.openxmlformats-officedocument.presentationml.tags+xml"/>
  <Override PartName="/ppt/tags/tag4952.xml" ContentType="application/vnd.openxmlformats-officedocument.presentationml.tags+xml"/>
  <Override PartName="/ppt/tags/tag4953.xml" ContentType="application/vnd.openxmlformats-officedocument.presentationml.tags+xml"/>
  <Override PartName="/ppt/tags/tag4954.xml" ContentType="application/vnd.openxmlformats-officedocument.presentationml.tags+xml"/>
  <Override PartName="/ppt/tags/tag4955.xml" ContentType="application/vnd.openxmlformats-officedocument.presentationml.tags+xml"/>
  <Override PartName="/ppt/tags/tag4956.xml" ContentType="application/vnd.openxmlformats-officedocument.presentationml.tags+xml"/>
  <Override PartName="/ppt/tags/tag4957.xml" ContentType="application/vnd.openxmlformats-officedocument.presentationml.tags+xml"/>
  <Override PartName="/ppt/tags/tag4958.xml" ContentType="application/vnd.openxmlformats-officedocument.presentationml.tags+xml"/>
  <Override PartName="/ppt/tags/tag4959.xml" ContentType="application/vnd.openxmlformats-officedocument.presentationml.tags+xml"/>
  <Override PartName="/ppt/tags/tag496.xml" ContentType="application/vnd.openxmlformats-officedocument.presentationml.tags+xml"/>
  <Override PartName="/ppt/tags/tag4960.xml" ContentType="application/vnd.openxmlformats-officedocument.presentationml.tags+xml"/>
  <Override PartName="/ppt/tags/tag4961.xml" ContentType="application/vnd.openxmlformats-officedocument.presentationml.tags+xml"/>
  <Override PartName="/ppt/tags/tag4962.xml" ContentType="application/vnd.openxmlformats-officedocument.presentationml.tags+xml"/>
  <Override PartName="/ppt/tags/tag4963.xml" ContentType="application/vnd.openxmlformats-officedocument.presentationml.tags+xml"/>
  <Override PartName="/ppt/tags/tag4964.xml" ContentType="application/vnd.openxmlformats-officedocument.presentationml.tags+xml"/>
  <Override PartName="/ppt/tags/tag4965.xml" ContentType="application/vnd.openxmlformats-officedocument.presentationml.tags+xml"/>
  <Override PartName="/ppt/tags/tag4966.xml" ContentType="application/vnd.openxmlformats-officedocument.presentationml.tags+xml"/>
  <Override PartName="/ppt/tags/tag4967.xml" ContentType="application/vnd.openxmlformats-officedocument.presentationml.tags+xml"/>
  <Override PartName="/ppt/tags/tag4968.xml" ContentType="application/vnd.openxmlformats-officedocument.presentationml.tags+xml"/>
  <Override PartName="/ppt/tags/tag4969.xml" ContentType="application/vnd.openxmlformats-officedocument.presentationml.tags+xml"/>
  <Override PartName="/ppt/tags/tag497.xml" ContentType="application/vnd.openxmlformats-officedocument.presentationml.tags+xml"/>
  <Override PartName="/ppt/tags/tag4970.xml" ContentType="application/vnd.openxmlformats-officedocument.presentationml.tags+xml"/>
  <Override PartName="/ppt/tags/tag4971.xml" ContentType="application/vnd.openxmlformats-officedocument.presentationml.tags+xml"/>
  <Override PartName="/ppt/tags/tag4972.xml" ContentType="application/vnd.openxmlformats-officedocument.presentationml.tags+xml"/>
  <Override PartName="/ppt/tags/tag4973.xml" ContentType="application/vnd.openxmlformats-officedocument.presentationml.tags+xml"/>
  <Override PartName="/ppt/tags/tag4974.xml" ContentType="application/vnd.openxmlformats-officedocument.presentationml.tags+xml"/>
  <Override PartName="/ppt/tags/tag4975.xml" ContentType="application/vnd.openxmlformats-officedocument.presentationml.tags+xml"/>
  <Override PartName="/ppt/tags/tag4976.xml" ContentType="application/vnd.openxmlformats-officedocument.presentationml.tags+xml"/>
  <Override PartName="/ppt/tags/tag4977.xml" ContentType="application/vnd.openxmlformats-officedocument.presentationml.tags+xml"/>
  <Override PartName="/ppt/tags/tag4978.xml" ContentType="application/vnd.openxmlformats-officedocument.presentationml.tags+xml"/>
  <Override PartName="/ppt/tags/tag4979.xml" ContentType="application/vnd.openxmlformats-officedocument.presentationml.tags+xml"/>
  <Override PartName="/ppt/tags/tag498.xml" ContentType="application/vnd.openxmlformats-officedocument.presentationml.tags+xml"/>
  <Override PartName="/ppt/tags/tag4980.xml" ContentType="application/vnd.openxmlformats-officedocument.presentationml.tags+xml"/>
  <Override PartName="/ppt/tags/tag4981.xml" ContentType="application/vnd.openxmlformats-officedocument.presentationml.tags+xml"/>
  <Override PartName="/ppt/tags/tag4982.xml" ContentType="application/vnd.openxmlformats-officedocument.presentationml.tags+xml"/>
  <Override PartName="/ppt/tags/tag4983.xml" ContentType="application/vnd.openxmlformats-officedocument.presentationml.tags+xml"/>
  <Override PartName="/ppt/tags/tag4984.xml" ContentType="application/vnd.openxmlformats-officedocument.presentationml.tags+xml"/>
  <Override PartName="/ppt/tags/tag4985.xml" ContentType="application/vnd.openxmlformats-officedocument.presentationml.tags+xml"/>
  <Override PartName="/ppt/tags/tag4986.xml" ContentType="application/vnd.openxmlformats-officedocument.presentationml.tags+xml"/>
  <Override PartName="/ppt/tags/tag4987.xml" ContentType="application/vnd.openxmlformats-officedocument.presentationml.tags+xml"/>
  <Override PartName="/ppt/tags/tag4988.xml" ContentType="application/vnd.openxmlformats-officedocument.presentationml.tags+xml"/>
  <Override PartName="/ppt/tags/tag4989.xml" ContentType="application/vnd.openxmlformats-officedocument.presentationml.tags+xml"/>
  <Override PartName="/ppt/tags/tag499.xml" ContentType="application/vnd.openxmlformats-officedocument.presentationml.tags+xml"/>
  <Override PartName="/ppt/tags/tag4990.xml" ContentType="application/vnd.openxmlformats-officedocument.presentationml.tags+xml"/>
  <Override PartName="/ppt/tags/tag4991.xml" ContentType="application/vnd.openxmlformats-officedocument.presentationml.tags+xml"/>
  <Override PartName="/ppt/tags/tag4992.xml" ContentType="application/vnd.openxmlformats-officedocument.presentationml.tags+xml"/>
  <Override PartName="/ppt/tags/tag4993.xml" ContentType="application/vnd.openxmlformats-officedocument.presentationml.tags+xml"/>
  <Override PartName="/ppt/tags/tag4994.xml" ContentType="application/vnd.openxmlformats-officedocument.presentationml.tags+xml"/>
  <Override PartName="/ppt/tags/tag4995.xml" ContentType="application/vnd.openxmlformats-officedocument.presentationml.tags+xml"/>
  <Override PartName="/ppt/tags/tag4996.xml" ContentType="application/vnd.openxmlformats-officedocument.presentationml.tags+xml"/>
  <Override PartName="/ppt/tags/tag4997.xml" ContentType="application/vnd.openxmlformats-officedocument.presentationml.tags+xml"/>
  <Override PartName="/ppt/tags/tag4998.xml" ContentType="application/vnd.openxmlformats-officedocument.presentationml.tags+xml"/>
  <Override PartName="/ppt/tags/tag49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00.xml" ContentType="application/vnd.openxmlformats-officedocument.presentationml.tags+xml"/>
  <Override PartName="/ppt/tags/tag5001.xml" ContentType="application/vnd.openxmlformats-officedocument.presentationml.tags+xml"/>
  <Override PartName="/ppt/tags/tag5002.xml" ContentType="application/vnd.openxmlformats-officedocument.presentationml.tags+xml"/>
  <Override PartName="/ppt/tags/tag5003.xml" ContentType="application/vnd.openxmlformats-officedocument.presentationml.tags+xml"/>
  <Override PartName="/ppt/tags/tag5004.xml" ContentType="application/vnd.openxmlformats-officedocument.presentationml.tags+xml"/>
  <Override PartName="/ppt/tags/tag5005.xml" ContentType="application/vnd.openxmlformats-officedocument.presentationml.tags+xml"/>
  <Override PartName="/ppt/tags/tag5006.xml" ContentType="application/vnd.openxmlformats-officedocument.presentationml.tags+xml"/>
  <Override PartName="/ppt/tags/tag5007.xml" ContentType="application/vnd.openxmlformats-officedocument.presentationml.tags+xml"/>
  <Override PartName="/ppt/tags/tag5008.xml" ContentType="application/vnd.openxmlformats-officedocument.presentationml.tags+xml"/>
  <Override PartName="/ppt/tags/tag5009.xml" ContentType="application/vnd.openxmlformats-officedocument.presentationml.tags+xml"/>
  <Override PartName="/ppt/tags/tag501.xml" ContentType="application/vnd.openxmlformats-officedocument.presentationml.tags+xml"/>
  <Override PartName="/ppt/tags/tag5010.xml" ContentType="application/vnd.openxmlformats-officedocument.presentationml.tags+xml"/>
  <Override PartName="/ppt/tags/tag5011.xml" ContentType="application/vnd.openxmlformats-officedocument.presentationml.tags+xml"/>
  <Override PartName="/ppt/tags/tag5012.xml" ContentType="application/vnd.openxmlformats-officedocument.presentationml.tags+xml"/>
  <Override PartName="/ppt/tags/tag5013.xml" ContentType="application/vnd.openxmlformats-officedocument.presentationml.tags+xml"/>
  <Override PartName="/ppt/tags/tag5014.xml" ContentType="application/vnd.openxmlformats-officedocument.presentationml.tags+xml"/>
  <Override PartName="/ppt/tags/tag5015.xml" ContentType="application/vnd.openxmlformats-officedocument.presentationml.tags+xml"/>
  <Override PartName="/ppt/tags/tag5016.xml" ContentType="application/vnd.openxmlformats-officedocument.presentationml.tags+xml"/>
  <Override PartName="/ppt/tags/tag5017.xml" ContentType="application/vnd.openxmlformats-officedocument.presentationml.tags+xml"/>
  <Override PartName="/ppt/tags/tag5018.xml" ContentType="application/vnd.openxmlformats-officedocument.presentationml.tags+xml"/>
  <Override PartName="/ppt/tags/tag5019.xml" ContentType="application/vnd.openxmlformats-officedocument.presentationml.tags+xml"/>
  <Override PartName="/ppt/tags/tag502.xml" ContentType="application/vnd.openxmlformats-officedocument.presentationml.tags+xml"/>
  <Override PartName="/ppt/tags/tag5020.xml" ContentType="application/vnd.openxmlformats-officedocument.presentationml.tags+xml"/>
  <Override PartName="/ppt/tags/tag5021.xml" ContentType="application/vnd.openxmlformats-officedocument.presentationml.tags+xml"/>
  <Override PartName="/ppt/tags/tag5022.xml" ContentType="application/vnd.openxmlformats-officedocument.presentationml.tags+xml"/>
  <Override PartName="/ppt/tags/tag5023.xml" ContentType="application/vnd.openxmlformats-officedocument.presentationml.tags+xml"/>
  <Override PartName="/ppt/tags/tag5024.xml" ContentType="application/vnd.openxmlformats-officedocument.presentationml.tags+xml"/>
  <Override PartName="/ppt/tags/tag5025.xml" ContentType="application/vnd.openxmlformats-officedocument.presentationml.tags+xml"/>
  <Override PartName="/ppt/tags/tag5026.xml" ContentType="application/vnd.openxmlformats-officedocument.presentationml.tags+xml"/>
  <Override PartName="/ppt/tags/tag5027.xml" ContentType="application/vnd.openxmlformats-officedocument.presentationml.tags+xml"/>
  <Override PartName="/ppt/tags/tag5028.xml" ContentType="application/vnd.openxmlformats-officedocument.presentationml.tags+xml"/>
  <Override PartName="/ppt/tags/tag5029.xml" ContentType="application/vnd.openxmlformats-officedocument.presentationml.tags+xml"/>
  <Override PartName="/ppt/tags/tag503.xml" ContentType="application/vnd.openxmlformats-officedocument.presentationml.tags+xml"/>
  <Override PartName="/ppt/tags/tag5030.xml" ContentType="application/vnd.openxmlformats-officedocument.presentationml.tags+xml"/>
  <Override PartName="/ppt/tags/tag5031.xml" ContentType="application/vnd.openxmlformats-officedocument.presentationml.tags+xml"/>
  <Override PartName="/ppt/tags/tag5032.xml" ContentType="application/vnd.openxmlformats-officedocument.presentationml.tags+xml"/>
  <Override PartName="/ppt/tags/tag5033.xml" ContentType="application/vnd.openxmlformats-officedocument.presentationml.tags+xml"/>
  <Override PartName="/ppt/tags/tag5034.xml" ContentType="application/vnd.openxmlformats-officedocument.presentationml.tags+xml"/>
  <Override PartName="/ppt/tags/tag5035.xml" ContentType="application/vnd.openxmlformats-officedocument.presentationml.tags+xml"/>
  <Override PartName="/ppt/tags/tag5036.xml" ContentType="application/vnd.openxmlformats-officedocument.presentationml.tags+xml"/>
  <Override PartName="/ppt/tags/tag5037.xml" ContentType="application/vnd.openxmlformats-officedocument.presentationml.tags+xml"/>
  <Override PartName="/ppt/tags/tag5038.xml" ContentType="application/vnd.openxmlformats-officedocument.presentationml.tags+xml"/>
  <Override PartName="/ppt/tags/tag5039.xml" ContentType="application/vnd.openxmlformats-officedocument.presentationml.tags+xml"/>
  <Override PartName="/ppt/tags/tag504.xml" ContentType="application/vnd.openxmlformats-officedocument.presentationml.tags+xml"/>
  <Override PartName="/ppt/tags/tag5040.xml" ContentType="application/vnd.openxmlformats-officedocument.presentationml.tags+xml"/>
  <Override PartName="/ppt/tags/tag5041.xml" ContentType="application/vnd.openxmlformats-officedocument.presentationml.tags+xml"/>
  <Override PartName="/ppt/tags/tag5042.xml" ContentType="application/vnd.openxmlformats-officedocument.presentationml.tags+xml"/>
  <Override PartName="/ppt/tags/tag5043.xml" ContentType="application/vnd.openxmlformats-officedocument.presentationml.tags+xml"/>
  <Override PartName="/ppt/tags/tag5044.xml" ContentType="application/vnd.openxmlformats-officedocument.presentationml.tags+xml"/>
  <Override PartName="/ppt/tags/tag5045.xml" ContentType="application/vnd.openxmlformats-officedocument.presentationml.tags+xml"/>
  <Override PartName="/ppt/tags/tag5046.xml" ContentType="application/vnd.openxmlformats-officedocument.presentationml.tags+xml"/>
  <Override PartName="/ppt/tags/tag5047.xml" ContentType="application/vnd.openxmlformats-officedocument.presentationml.tags+xml"/>
  <Override PartName="/ppt/tags/tag5048.xml" ContentType="application/vnd.openxmlformats-officedocument.presentationml.tags+xml"/>
  <Override PartName="/ppt/tags/tag5049.xml" ContentType="application/vnd.openxmlformats-officedocument.presentationml.tags+xml"/>
  <Override PartName="/ppt/tags/tag505.xml" ContentType="application/vnd.openxmlformats-officedocument.presentationml.tags+xml"/>
  <Override PartName="/ppt/tags/tag5050.xml" ContentType="application/vnd.openxmlformats-officedocument.presentationml.tags+xml"/>
  <Override PartName="/ppt/tags/tag5051.xml" ContentType="application/vnd.openxmlformats-officedocument.presentationml.tags+xml"/>
  <Override PartName="/ppt/tags/tag5052.xml" ContentType="application/vnd.openxmlformats-officedocument.presentationml.tags+xml"/>
  <Override PartName="/ppt/tags/tag5053.xml" ContentType="application/vnd.openxmlformats-officedocument.presentationml.tags+xml"/>
  <Override PartName="/ppt/tags/tag5054.xml" ContentType="application/vnd.openxmlformats-officedocument.presentationml.tags+xml"/>
  <Override PartName="/ppt/tags/tag5055.xml" ContentType="application/vnd.openxmlformats-officedocument.presentationml.tags+xml"/>
  <Override PartName="/ppt/tags/tag5056.xml" ContentType="application/vnd.openxmlformats-officedocument.presentationml.tags+xml"/>
  <Override PartName="/ppt/tags/tag5057.xml" ContentType="application/vnd.openxmlformats-officedocument.presentationml.tags+xml"/>
  <Override PartName="/ppt/tags/tag5058.xml" ContentType="application/vnd.openxmlformats-officedocument.presentationml.tags+xml"/>
  <Override PartName="/ppt/tags/tag5059.xml" ContentType="application/vnd.openxmlformats-officedocument.presentationml.tags+xml"/>
  <Override PartName="/ppt/tags/tag506.xml" ContentType="application/vnd.openxmlformats-officedocument.presentationml.tags+xml"/>
  <Override PartName="/ppt/tags/tag5060.xml" ContentType="application/vnd.openxmlformats-officedocument.presentationml.tags+xml"/>
  <Override PartName="/ppt/tags/tag5061.xml" ContentType="application/vnd.openxmlformats-officedocument.presentationml.tags+xml"/>
  <Override PartName="/ppt/tags/tag5062.xml" ContentType="application/vnd.openxmlformats-officedocument.presentationml.tags+xml"/>
  <Override PartName="/ppt/tags/tag5063.xml" ContentType="application/vnd.openxmlformats-officedocument.presentationml.tags+xml"/>
  <Override PartName="/ppt/tags/tag5064.xml" ContentType="application/vnd.openxmlformats-officedocument.presentationml.tags+xml"/>
  <Override PartName="/ppt/tags/tag5065.xml" ContentType="application/vnd.openxmlformats-officedocument.presentationml.tags+xml"/>
  <Override PartName="/ppt/tags/tag5066.xml" ContentType="application/vnd.openxmlformats-officedocument.presentationml.tags+xml"/>
  <Override PartName="/ppt/tags/tag5067.xml" ContentType="application/vnd.openxmlformats-officedocument.presentationml.tags+xml"/>
  <Override PartName="/ppt/tags/tag5068.xml" ContentType="application/vnd.openxmlformats-officedocument.presentationml.tags+xml"/>
  <Override PartName="/ppt/tags/tag5069.xml" ContentType="application/vnd.openxmlformats-officedocument.presentationml.tags+xml"/>
  <Override PartName="/ppt/tags/tag507.xml" ContentType="application/vnd.openxmlformats-officedocument.presentationml.tags+xml"/>
  <Override PartName="/ppt/tags/tag5070.xml" ContentType="application/vnd.openxmlformats-officedocument.presentationml.tags+xml"/>
  <Override PartName="/ppt/tags/tag5071.xml" ContentType="application/vnd.openxmlformats-officedocument.presentationml.tags+xml"/>
  <Override PartName="/ppt/tags/tag5072.xml" ContentType="application/vnd.openxmlformats-officedocument.presentationml.tags+xml"/>
  <Override PartName="/ppt/tags/tag5073.xml" ContentType="application/vnd.openxmlformats-officedocument.presentationml.tags+xml"/>
  <Override PartName="/ppt/tags/tag5074.xml" ContentType="application/vnd.openxmlformats-officedocument.presentationml.tags+xml"/>
  <Override PartName="/ppt/tags/tag5075.xml" ContentType="application/vnd.openxmlformats-officedocument.presentationml.tags+xml"/>
  <Override PartName="/ppt/tags/tag5076.xml" ContentType="application/vnd.openxmlformats-officedocument.presentationml.tags+xml"/>
  <Override PartName="/ppt/tags/tag5077.xml" ContentType="application/vnd.openxmlformats-officedocument.presentationml.tags+xml"/>
  <Override PartName="/ppt/tags/tag5078.xml" ContentType="application/vnd.openxmlformats-officedocument.presentationml.tags+xml"/>
  <Override PartName="/ppt/tags/tag5079.xml" ContentType="application/vnd.openxmlformats-officedocument.presentationml.tags+xml"/>
  <Override PartName="/ppt/tags/tag508.xml" ContentType="application/vnd.openxmlformats-officedocument.presentationml.tags+xml"/>
  <Override PartName="/ppt/tags/tag5080.xml" ContentType="application/vnd.openxmlformats-officedocument.presentationml.tags+xml"/>
  <Override PartName="/ppt/tags/tag5081.xml" ContentType="application/vnd.openxmlformats-officedocument.presentationml.tags+xml"/>
  <Override PartName="/ppt/tags/tag5082.xml" ContentType="application/vnd.openxmlformats-officedocument.presentationml.tags+xml"/>
  <Override PartName="/ppt/tags/tag5083.xml" ContentType="application/vnd.openxmlformats-officedocument.presentationml.tags+xml"/>
  <Override PartName="/ppt/tags/tag5084.xml" ContentType="application/vnd.openxmlformats-officedocument.presentationml.tags+xml"/>
  <Override PartName="/ppt/tags/tag5085.xml" ContentType="application/vnd.openxmlformats-officedocument.presentationml.tags+xml"/>
  <Override PartName="/ppt/tags/tag5086.xml" ContentType="application/vnd.openxmlformats-officedocument.presentationml.tags+xml"/>
  <Override PartName="/ppt/tags/tag5087.xml" ContentType="application/vnd.openxmlformats-officedocument.presentationml.tags+xml"/>
  <Override PartName="/ppt/tags/tag5088.xml" ContentType="application/vnd.openxmlformats-officedocument.presentationml.tags+xml"/>
  <Override PartName="/ppt/tags/tag5089.xml" ContentType="application/vnd.openxmlformats-officedocument.presentationml.tags+xml"/>
  <Override PartName="/ppt/tags/tag509.xml" ContentType="application/vnd.openxmlformats-officedocument.presentationml.tags+xml"/>
  <Override PartName="/ppt/tags/tag5090.xml" ContentType="application/vnd.openxmlformats-officedocument.presentationml.tags+xml"/>
  <Override PartName="/ppt/tags/tag5091.xml" ContentType="application/vnd.openxmlformats-officedocument.presentationml.tags+xml"/>
  <Override PartName="/ppt/tags/tag5092.xml" ContentType="application/vnd.openxmlformats-officedocument.presentationml.tags+xml"/>
  <Override PartName="/ppt/tags/tag5093.xml" ContentType="application/vnd.openxmlformats-officedocument.presentationml.tags+xml"/>
  <Override PartName="/ppt/tags/tag5094.xml" ContentType="application/vnd.openxmlformats-officedocument.presentationml.tags+xml"/>
  <Override PartName="/ppt/tags/tag5095.xml" ContentType="application/vnd.openxmlformats-officedocument.presentationml.tags+xml"/>
  <Override PartName="/ppt/tags/tag5096.xml" ContentType="application/vnd.openxmlformats-officedocument.presentationml.tags+xml"/>
  <Override PartName="/ppt/tags/tag5097.xml" ContentType="application/vnd.openxmlformats-officedocument.presentationml.tags+xml"/>
  <Override PartName="/ppt/tags/tag5098.xml" ContentType="application/vnd.openxmlformats-officedocument.presentationml.tags+xml"/>
  <Override PartName="/ppt/tags/tag509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00.xml" ContentType="application/vnd.openxmlformats-officedocument.presentationml.tags+xml"/>
  <Override PartName="/ppt/tags/tag5101.xml" ContentType="application/vnd.openxmlformats-officedocument.presentationml.tags+xml"/>
  <Override PartName="/ppt/tags/tag5102.xml" ContentType="application/vnd.openxmlformats-officedocument.presentationml.tags+xml"/>
  <Override PartName="/ppt/tags/tag5103.xml" ContentType="application/vnd.openxmlformats-officedocument.presentationml.tags+xml"/>
  <Override PartName="/ppt/tags/tag5104.xml" ContentType="application/vnd.openxmlformats-officedocument.presentationml.tags+xml"/>
  <Override PartName="/ppt/tags/tag5105.xml" ContentType="application/vnd.openxmlformats-officedocument.presentationml.tags+xml"/>
  <Override PartName="/ppt/tags/tag5106.xml" ContentType="application/vnd.openxmlformats-officedocument.presentationml.tags+xml"/>
  <Override PartName="/ppt/tags/tag5107.xml" ContentType="application/vnd.openxmlformats-officedocument.presentationml.tags+xml"/>
  <Override PartName="/ppt/tags/tag5108.xml" ContentType="application/vnd.openxmlformats-officedocument.presentationml.tags+xml"/>
  <Override PartName="/ppt/tags/tag5109.xml" ContentType="application/vnd.openxmlformats-officedocument.presentationml.tags+xml"/>
  <Override PartName="/ppt/tags/tag511.xml" ContentType="application/vnd.openxmlformats-officedocument.presentationml.tags+xml"/>
  <Override PartName="/ppt/tags/tag5110.xml" ContentType="application/vnd.openxmlformats-officedocument.presentationml.tags+xml"/>
  <Override PartName="/ppt/tags/tag5111.xml" ContentType="application/vnd.openxmlformats-officedocument.presentationml.tags+xml"/>
  <Override PartName="/ppt/tags/tag5112.xml" ContentType="application/vnd.openxmlformats-officedocument.presentationml.tags+xml"/>
  <Override PartName="/ppt/tags/tag5113.xml" ContentType="application/vnd.openxmlformats-officedocument.presentationml.tags+xml"/>
  <Override PartName="/ppt/tags/tag5114.xml" ContentType="application/vnd.openxmlformats-officedocument.presentationml.tags+xml"/>
  <Override PartName="/ppt/tags/tag5115.xml" ContentType="application/vnd.openxmlformats-officedocument.presentationml.tags+xml"/>
  <Override PartName="/ppt/tags/tag5116.xml" ContentType="application/vnd.openxmlformats-officedocument.presentationml.tags+xml"/>
  <Override PartName="/ppt/tags/tag5117.xml" ContentType="application/vnd.openxmlformats-officedocument.presentationml.tags+xml"/>
  <Override PartName="/ppt/tags/tag5118.xml" ContentType="application/vnd.openxmlformats-officedocument.presentationml.tags+xml"/>
  <Override PartName="/ppt/tags/tag5119.xml" ContentType="application/vnd.openxmlformats-officedocument.presentationml.tags+xml"/>
  <Override PartName="/ppt/tags/tag512.xml" ContentType="application/vnd.openxmlformats-officedocument.presentationml.tags+xml"/>
  <Override PartName="/ppt/tags/tag5120.xml" ContentType="application/vnd.openxmlformats-officedocument.presentationml.tags+xml"/>
  <Override PartName="/ppt/tags/tag5121.xml" ContentType="application/vnd.openxmlformats-officedocument.presentationml.tags+xml"/>
  <Override PartName="/ppt/tags/tag5122.xml" ContentType="application/vnd.openxmlformats-officedocument.presentationml.tags+xml"/>
  <Override PartName="/ppt/tags/tag5123.xml" ContentType="application/vnd.openxmlformats-officedocument.presentationml.tags+xml"/>
  <Override PartName="/ppt/tags/tag5124.xml" ContentType="application/vnd.openxmlformats-officedocument.presentationml.tags+xml"/>
  <Override PartName="/ppt/tags/tag5125.xml" ContentType="application/vnd.openxmlformats-officedocument.presentationml.tags+xml"/>
  <Override PartName="/ppt/tags/tag5126.xml" ContentType="application/vnd.openxmlformats-officedocument.presentationml.tags+xml"/>
  <Override PartName="/ppt/tags/tag5127.xml" ContentType="application/vnd.openxmlformats-officedocument.presentationml.tags+xml"/>
  <Override PartName="/ppt/tags/tag5128.xml" ContentType="application/vnd.openxmlformats-officedocument.presentationml.tags+xml"/>
  <Override PartName="/ppt/tags/tag5129.xml" ContentType="application/vnd.openxmlformats-officedocument.presentationml.tags+xml"/>
  <Override PartName="/ppt/tags/tag513.xml" ContentType="application/vnd.openxmlformats-officedocument.presentationml.tags+xml"/>
  <Override PartName="/ppt/tags/tag5130.xml" ContentType="application/vnd.openxmlformats-officedocument.presentationml.tags+xml"/>
  <Override PartName="/ppt/tags/tag5131.xml" ContentType="application/vnd.openxmlformats-officedocument.presentationml.tags+xml"/>
  <Override PartName="/ppt/tags/tag5132.xml" ContentType="application/vnd.openxmlformats-officedocument.presentationml.tags+xml"/>
  <Override PartName="/ppt/tags/tag5133.xml" ContentType="application/vnd.openxmlformats-officedocument.presentationml.tags+xml"/>
  <Override PartName="/ppt/tags/tag5134.xml" ContentType="application/vnd.openxmlformats-officedocument.presentationml.tags+xml"/>
  <Override PartName="/ppt/tags/tag5135.xml" ContentType="application/vnd.openxmlformats-officedocument.presentationml.tags+xml"/>
  <Override PartName="/ppt/tags/tag5136.xml" ContentType="application/vnd.openxmlformats-officedocument.presentationml.tags+xml"/>
  <Override PartName="/ppt/tags/tag5137.xml" ContentType="application/vnd.openxmlformats-officedocument.presentationml.tags+xml"/>
  <Override PartName="/ppt/tags/tag5138.xml" ContentType="application/vnd.openxmlformats-officedocument.presentationml.tags+xml"/>
  <Override PartName="/ppt/tags/tag5139.xml" ContentType="application/vnd.openxmlformats-officedocument.presentationml.tags+xml"/>
  <Override PartName="/ppt/tags/tag514.xml" ContentType="application/vnd.openxmlformats-officedocument.presentationml.tags+xml"/>
  <Override PartName="/ppt/tags/tag5140.xml" ContentType="application/vnd.openxmlformats-officedocument.presentationml.tags+xml"/>
  <Override PartName="/ppt/tags/tag5141.xml" ContentType="application/vnd.openxmlformats-officedocument.presentationml.tags+xml"/>
  <Override PartName="/ppt/tags/tag5142.xml" ContentType="application/vnd.openxmlformats-officedocument.presentationml.tags+xml"/>
  <Override PartName="/ppt/tags/tag5143.xml" ContentType="application/vnd.openxmlformats-officedocument.presentationml.tags+xml"/>
  <Override PartName="/ppt/tags/tag5144.xml" ContentType="application/vnd.openxmlformats-officedocument.presentationml.tags+xml"/>
  <Override PartName="/ppt/tags/tag5145.xml" ContentType="application/vnd.openxmlformats-officedocument.presentationml.tags+xml"/>
  <Override PartName="/ppt/tags/tag5146.xml" ContentType="application/vnd.openxmlformats-officedocument.presentationml.tags+xml"/>
  <Override PartName="/ppt/tags/tag5147.xml" ContentType="application/vnd.openxmlformats-officedocument.presentationml.tags+xml"/>
  <Override PartName="/ppt/tags/tag5148.xml" ContentType="application/vnd.openxmlformats-officedocument.presentationml.tags+xml"/>
  <Override PartName="/ppt/tags/tag5149.xml" ContentType="application/vnd.openxmlformats-officedocument.presentationml.tags+xml"/>
  <Override PartName="/ppt/tags/tag515.xml" ContentType="application/vnd.openxmlformats-officedocument.presentationml.tags+xml"/>
  <Override PartName="/ppt/tags/tag5150.xml" ContentType="application/vnd.openxmlformats-officedocument.presentationml.tags+xml"/>
  <Override PartName="/ppt/tags/tag5151.xml" ContentType="application/vnd.openxmlformats-officedocument.presentationml.tags+xml"/>
  <Override PartName="/ppt/tags/tag5152.xml" ContentType="application/vnd.openxmlformats-officedocument.presentationml.tags+xml"/>
  <Override PartName="/ppt/tags/tag5153.xml" ContentType="application/vnd.openxmlformats-officedocument.presentationml.tags+xml"/>
  <Override PartName="/ppt/tags/tag5154.xml" ContentType="application/vnd.openxmlformats-officedocument.presentationml.tags+xml"/>
  <Override PartName="/ppt/tags/tag5155.xml" ContentType="application/vnd.openxmlformats-officedocument.presentationml.tags+xml"/>
  <Override PartName="/ppt/tags/tag5156.xml" ContentType="application/vnd.openxmlformats-officedocument.presentationml.tags+xml"/>
  <Override PartName="/ppt/tags/tag5157.xml" ContentType="application/vnd.openxmlformats-officedocument.presentationml.tags+xml"/>
  <Override PartName="/ppt/tags/tag5158.xml" ContentType="application/vnd.openxmlformats-officedocument.presentationml.tags+xml"/>
  <Override PartName="/ppt/tags/tag5159.xml" ContentType="application/vnd.openxmlformats-officedocument.presentationml.tags+xml"/>
  <Override PartName="/ppt/tags/tag516.xml" ContentType="application/vnd.openxmlformats-officedocument.presentationml.tags+xml"/>
  <Override PartName="/ppt/tags/tag5160.xml" ContentType="application/vnd.openxmlformats-officedocument.presentationml.tags+xml"/>
  <Override PartName="/ppt/tags/tag5161.xml" ContentType="application/vnd.openxmlformats-officedocument.presentationml.tags+xml"/>
  <Override PartName="/ppt/tags/tag5162.xml" ContentType="application/vnd.openxmlformats-officedocument.presentationml.tags+xml"/>
  <Override PartName="/ppt/tags/tag5163.xml" ContentType="application/vnd.openxmlformats-officedocument.presentationml.tags+xml"/>
  <Override PartName="/ppt/tags/tag5164.xml" ContentType="application/vnd.openxmlformats-officedocument.presentationml.tags+xml"/>
  <Override PartName="/ppt/tags/tag5165.xml" ContentType="application/vnd.openxmlformats-officedocument.presentationml.tags+xml"/>
  <Override PartName="/ppt/tags/tag5166.xml" ContentType="application/vnd.openxmlformats-officedocument.presentationml.tags+xml"/>
  <Override PartName="/ppt/tags/tag5167.xml" ContentType="application/vnd.openxmlformats-officedocument.presentationml.tags+xml"/>
  <Override PartName="/ppt/tags/tag5168.xml" ContentType="application/vnd.openxmlformats-officedocument.presentationml.tags+xml"/>
  <Override PartName="/ppt/tags/tag5169.xml" ContentType="application/vnd.openxmlformats-officedocument.presentationml.tags+xml"/>
  <Override PartName="/ppt/tags/tag517.xml" ContentType="application/vnd.openxmlformats-officedocument.presentationml.tags+xml"/>
  <Override PartName="/ppt/tags/tag5170.xml" ContentType="application/vnd.openxmlformats-officedocument.presentationml.tags+xml"/>
  <Override PartName="/ppt/tags/tag5171.xml" ContentType="application/vnd.openxmlformats-officedocument.presentationml.tags+xml"/>
  <Override PartName="/ppt/tags/tag5172.xml" ContentType="application/vnd.openxmlformats-officedocument.presentationml.tags+xml"/>
  <Override PartName="/ppt/tags/tag5173.xml" ContentType="application/vnd.openxmlformats-officedocument.presentationml.tags+xml"/>
  <Override PartName="/ppt/tags/tag5174.xml" ContentType="application/vnd.openxmlformats-officedocument.presentationml.tags+xml"/>
  <Override PartName="/ppt/tags/tag5175.xml" ContentType="application/vnd.openxmlformats-officedocument.presentationml.tags+xml"/>
  <Override PartName="/ppt/tags/tag5176.xml" ContentType="application/vnd.openxmlformats-officedocument.presentationml.tags+xml"/>
  <Override PartName="/ppt/tags/tag5177.xml" ContentType="application/vnd.openxmlformats-officedocument.presentationml.tags+xml"/>
  <Override PartName="/ppt/tags/tag5178.xml" ContentType="application/vnd.openxmlformats-officedocument.presentationml.tags+xml"/>
  <Override PartName="/ppt/tags/tag5179.xml" ContentType="application/vnd.openxmlformats-officedocument.presentationml.tags+xml"/>
  <Override PartName="/ppt/tags/tag518.xml" ContentType="application/vnd.openxmlformats-officedocument.presentationml.tags+xml"/>
  <Override PartName="/ppt/tags/tag5180.xml" ContentType="application/vnd.openxmlformats-officedocument.presentationml.tags+xml"/>
  <Override PartName="/ppt/tags/tag5181.xml" ContentType="application/vnd.openxmlformats-officedocument.presentationml.tags+xml"/>
  <Override PartName="/ppt/tags/tag5182.xml" ContentType="application/vnd.openxmlformats-officedocument.presentationml.tags+xml"/>
  <Override PartName="/ppt/tags/tag5183.xml" ContentType="application/vnd.openxmlformats-officedocument.presentationml.tags+xml"/>
  <Override PartName="/ppt/tags/tag5184.xml" ContentType="application/vnd.openxmlformats-officedocument.presentationml.tags+xml"/>
  <Override PartName="/ppt/tags/tag5185.xml" ContentType="application/vnd.openxmlformats-officedocument.presentationml.tags+xml"/>
  <Override PartName="/ppt/tags/tag5186.xml" ContentType="application/vnd.openxmlformats-officedocument.presentationml.tags+xml"/>
  <Override PartName="/ppt/tags/tag5187.xml" ContentType="application/vnd.openxmlformats-officedocument.presentationml.tags+xml"/>
  <Override PartName="/ppt/tags/tag5188.xml" ContentType="application/vnd.openxmlformats-officedocument.presentationml.tags+xml"/>
  <Override PartName="/ppt/tags/tag5189.xml" ContentType="application/vnd.openxmlformats-officedocument.presentationml.tags+xml"/>
  <Override PartName="/ppt/tags/tag519.xml" ContentType="application/vnd.openxmlformats-officedocument.presentationml.tags+xml"/>
  <Override PartName="/ppt/tags/tag5190.xml" ContentType="application/vnd.openxmlformats-officedocument.presentationml.tags+xml"/>
  <Override PartName="/ppt/tags/tag5191.xml" ContentType="application/vnd.openxmlformats-officedocument.presentationml.tags+xml"/>
  <Override PartName="/ppt/tags/tag5192.xml" ContentType="application/vnd.openxmlformats-officedocument.presentationml.tags+xml"/>
  <Override PartName="/ppt/tags/tag5193.xml" ContentType="application/vnd.openxmlformats-officedocument.presentationml.tags+xml"/>
  <Override PartName="/ppt/tags/tag5194.xml" ContentType="application/vnd.openxmlformats-officedocument.presentationml.tags+xml"/>
  <Override PartName="/ppt/tags/tag5195.xml" ContentType="application/vnd.openxmlformats-officedocument.presentationml.tags+xml"/>
  <Override PartName="/ppt/tags/tag5196.xml" ContentType="application/vnd.openxmlformats-officedocument.presentationml.tags+xml"/>
  <Override PartName="/ppt/tags/tag5197.xml" ContentType="application/vnd.openxmlformats-officedocument.presentationml.tags+xml"/>
  <Override PartName="/ppt/tags/tag5198.xml" ContentType="application/vnd.openxmlformats-officedocument.presentationml.tags+xml"/>
  <Override PartName="/ppt/tags/tag519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00.xml" ContentType="application/vnd.openxmlformats-officedocument.presentationml.tags+xml"/>
  <Override PartName="/ppt/tags/tag5201.xml" ContentType="application/vnd.openxmlformats-officedocument.presentationml.tags+xml"/>
  <Override PartName="/ppt/tags/tag5202.xml" ContentType="application/vnd.openxmlformats-officedocument.presentationml.tags+xml"/>
  <Override PartName="/ppt/tags/tag5203.xml" ContentType="application/vnd.openxmlformats-officedocument.presentationml.tags+xml"/>
  <Override PartName="/ppt/tags/tag5204.xml" ContentType="application/vnd.openxmlformats-officedocument.presentationml.tags+xml"/>
  <Override PartName="/ppt/tags/tag5205.xml" ContentType="application/vnd.openxmlformats-officedocument.presentationml.tags+xml"/>
  <Override PartName="/ppt/tags/tag5206.xml" ContentType="application/vnd.openxmlformats-officedocument.presentationml.tags+xml"/>
  <Override PartName="/ppt/tags/tag5207.xml" ContentType="application/vnd.openxmlformats-officedocument.presentationml.tags+xml"/>
  <Override PartName="/ppt/tags/tag5208.xml" ContentType="application/vnd.openxmlformats-officedocument.presentationml.tags+xml"/>
  <Override PartName="/ppt/tags/tag5209.xml" ContentType="application/vnd.openxmlformats-officedocument.presentationml.tags+xml"/>
  <Override PartName="/ppt/tags/tag521.xml" ContentType="application/vnd.openxmlformats-officedocument.presentationml.tags+xml"/>
  <Override PartName="/ppt/tags/tag5210.xml" ContentType="application/vnd.openxmlformats-officedocument.presentationml.tags+xml"/>
  <Override PartName="/ppt/tags/tag5211.xml" ContentType="application/vnd.openxmlformats-officedocument.presentationml.tags+xml"/>
  <Override PartName="/ppt/tags/tag5212.xml" ContentType="application/vnd.openxmlformats-officedocument.presentationml.tags+xml"/>
  <Override PartName="/ppt/tags/tag5213.xml" ContentType="application/vnd.openxmlformats-officedocument.presentationml.tags+xml"/>
  <Override PartName="/ppt/tags/tag5214.xml" ContentType="application/vnd.openxmlformats-officedocument.presentationml.tags+xml"/>
  <Override PartName="/ppt/tags/tag5215.xml" ContentType="application/vnd.openxmlformats-officedocument.presentationml.tags+xml"/>
  <Override PartName="/ppt/tags/tag5216.xml" ContentType="application/vnd.openxmlformats-officedocument.presentationml.tags+xml"/>
  <Override PartName="/ppt/tags/tag5217.xml" ContentType="application/vnd.openxmlformats-officedocument.presentationml.tags+xml"/>
  <Override PartName="/ppt/tags/tag5218.xml" ContentType="application/vnd.openxmlformats-officedocument.presentationml.tags+xml"/>
  <Override PartName="/ppt/tags/tag5219.xml" ContentType="application/vnd.openxmlformats-officedocument.presentationml.tags+xml"/>
  <Override PartName="/ppt/tags/tag522.xml" ContentType="application/vnd.openxmlformats-officedocument.presentationml.tags+xml"/>
  <Override PartName="/ppt/tags/tag5220.xml" ContentType="application/vnd.openxmlformats-officedocument.presentationml.tags+xml"/>
  <Override PartName="/ppt/tags/tag5221.xml" ContentType="application/vnd.openxmlformats-officedocument.presentationml.tags+xml"/>
  <Override PartName="/ppt/tags/tag5222.xml" ContentType="application/vnd.openxmlformats-officedocument.presentationml.tags+xml"/>
  <Override PartName="/ppt/tags/tag5223.xml" ContentType="application/vnd.openxmlformats-officedocument.presentationml.tags+xml"/>
  <Override PartName="/ppt/tags/tag5224.xml" ContentType="application/vnd.openxmlformats-officedocument.presentationml.tags+xml"/>
  <Override PartName="/ppt/tags/tag5225.xml" ContentType="application/vnd.openxmlformats-officedocument.presentationml.tags+xml"/>
  <Override PartName="/ppt/tags/tag5226.xml" ContentType="application/vnd.openxmlformats-officedocument.presentationml.tags+xml"/>
  <Override PartName="/ppt/tags/tag5227.xml" ContentType="application/vnd.openxmlformats-officedocument.presentationml.tags+xml"/>
  <Override PartName="/ppt/tags/tag5228.xml" ContentType="application/vnd.openxmlformats-officedocument.presentationml.tags+xml"/>
  <Override PartName="/ppt/tags/tag5229.xml" ContentType="application/vnd.openxmlformats-officedocument.presentationml.tags+xml"/>
  <Override PartName="/ppt/tags/tag523.xml" ContentType="application/vnd.openxmlformats-officedocument.presentationml.tags+xml"/>
  <Override PartName="/ppt/tags/tag5230.xml" ContentType="application/vnd.openxmlformats-officedocument.presentationml.tags+xml"/>
  <Override PartName="/ppt/tags/tag5231.xml" ContentType="application/vnd.openxmlformats-officedocument.presentationml.tags+xml"/>
  <Override PartName="/ppt/tags/tag5232.xml" ContentType="application/vnd.openxmlformats-officedocument.presentationml.tags+xml"/>
  <Override PartName="/ppt/tags/tag5233.xml" ContentType="application/vnd.openxmlformats-officedocument.presentationml.tags+xml"/>
  <Override PartName="/ppt/tags/tag5234.xml" ContentType="application/vnd.openxmlformats-officedocument.presentationml.tags+xml"/>
  <Override PartName="/ppt/tags/tag5235.xml" ContentType="application/vnd.openxmlformats-officedocument.presentationml.tags+xml"/>
  <Override PartName="/ppt/tags/tag5236.xml" ContentType="application/vnd.openxmlformats-officedocument.presentationml.tags+xml"/>
  <Override PartName="/ppt/tags/tag5237.xml" ContentType="application/vnd.openxmlformats-officedocument.presentationml.tags+xml"/>
  <Override PartName="/ppt/tags/tag5238.xml" ContentType="application/vnd.openxmlformats-officedocument.presentationml.tags+xml"/>
  <Override PartName="/ppt/tags/tag5239.xml" ContentType="application/vnd.openxmlformats-officedocument.presentationml.tags+xml"/>
  <Override PartName="/ppt/tags/tag524.xml" ContentType="application/vnd.openxmlformats-officedocument.presentationml.tags+xml"/>
  <Override PartName="/ppt/tags/tag5240.xml" ContentType="application/vnd.openxmlformats-officedocument.presentationml.tags+xml"/>
  <Override PartName="/ppt/tags/tag5241.xml" ContentType="application/vnd.openxmlformats-officedocument.presentationml.tags+xml"/>
  <Override PartName="/ppt/tags/tag5242.xml" ContentType="application/vnd.openxmlformats-officedocument.presentationml.tags+xml"/>
  <Override PartName="/ppt/tags/tag5243.xml" ContentType="application/vnd.openxmlformats-officedocument.presentationml.tags+xml"/>
  <Override PartName="/ppt/tags/tag5244.xml" ContentType="application/vnd.openxmlformats-officedocument.presentationml.tags+xml"/>
  <Override PartName="/ppt/tags/tag5245.xml" ContentType="application/vnd.openxmlformats-officedocument.presentationml.tags+xml"/>
  <Override PartName="/ppt/tags/tag5246.xml" ContentType="application/vnd.openxmlformats-officedocument.presentationml.tags+xml"/>
  <Override PartName="/ppt/tags/tag5247.xml" ContentType="application/vnd.openxmlformats-officedocument.presentationml.tags+xml"/>
  <Override PartName="/ppt/tags/tag5248.xml" ContentType="application/vnd.openxmlformats-officedocument.presentationml.tags+xml"/>
  <Override PartName="/ppt/tags/tag5249.xml" ContentType="application/vnd.openxmlformats-officedocument.presentationml.tags+xml"/>
  <Override PartName="/ppt/tags/tag525.xml" ContentType="application/vnd.openxmlformats-officedocument.presentationml.tags+xml"/>
  <Override PartName="/ppt/tags/tag5250.xml" ContentType="application/vnd.openxmlformats-officedocument.presentationml.tags+xml"/>
  <Override PartName="/ppt/tags/tag5251.xml" ContentType="application/vnd.openxmlformats-officedocument.presentationml.tags+xml"/>
  <Override PartName="/ppt/tags/tag5252.xml" ContentType="application/vnd.openxmlformats-officedocument.presentationml.tags+xml"/>
  <Override PartName="/ppt/tags/tag5253.xml" ContentType="application/vnd.openxmlformats-officedocument.presentationml.tags+xml"/>
  <Override PartName="/ppt/tags/tag5254.xml" ContentType="application/vnd.openxmlformats-officedocument.presentationml.tags+xml"/>
  <Override PartName="/ppt/tags/tag5255.xml" ContentType="application/vnd.openxmlformats-officedocument.presentationml.tags+xml"/>
  <Override PartName="/ppt/tags/tag5256.xml" ContentType="application/vnd.openxmlformats-officedocument.presentationml.tags+xml"/>
  <Override PartName="/ppt/tags/tag5257.xml" ContentType="application/vnd.openxmlformats-officedocument.presentationml.tags+xml"/>
  <Override PartName="/ppt/tags/tag5258.xml" ContentType="application/vnd.openxmlformats-officedocument.presentationml.tags+xml"/>
  <Override PartName="/ppt/tags/tag5259.xml" ContentType="application/vnd.openxmlformats-officedocument.presentationml.tags+xml"/>
  <Override PartName="/ppt/tags/tag526.xml" ContentType="application/vnd.openxmlformats-officedocument.presentationml.tags+xml"/>
  <Override PartName="/ppt/tags/tag5260.xml" ContentType="application/vnd.openxmlformats-officedocument.presentationml.tags+xml"/>
  <Override PartName="/ppt/tags/tag5261.xml" ContentType="application/vnd.openxmlformats-officedocument.presentationml.tags+xml"/>
  <Override PartName="/ppt/tags/tag5262.xml" ContentType="application/vnd.openxmlformats-officedocument.presentationml.tags+xml"/>
  <Override PartName="/ppt/tags/tag5263.xml" ContentType="application/vnd.openxmlformats-officedocument.presentationml.tags+xml"/>
  <Override PartName="/ppt/tags/tag5264.xml" ContentType="application/vnd.openxmlformats-officedocument.presentationml.tags+xml"/>
  <Override PartName="/ppt/tags/tag5265.xml" ContentType="application/vnd.openxmlformats-officedocument.presentationml.tags+xml"/>
  <Override PartName="/ppt/tags/tag5266.xml" ContentType="application/vnd.openxmlformats-officedocument.presentationml.tags+xml"/>
  <Override PartName="/ppt/tags/tag5267.xml" ContentType="application/vnd.openxmlformats-officedocument.presentationml.tags+xml"/>
  <Override PartName="/ppt/tags/tag5268.xml" ContentType="application/vnd.openxmlformats-officedocument.presentationml.tags+xml"/>
  <Override PartName="/ppt/tags/tag5269.xml" ContentType="application/vnd.openxmlformats-officedocument.presentationml.tags+xml"/>
  <Override PartName="/ppt/tags/tag527.xml" ContentType="application/vnd.openxmlformats-officedocument.presentationml.tags+xml"/>
  <Override PartName="/ppt/tags/tag5270.xml" ContentType="application/vnd.openxmlformats-officedocument.presentationml.tags+xml"/>
  <Override PartName="/ppt/tags/tag5271.xml" ContentType="application/vnd.openxmlformats-officedocument.presentationml.tags+xml"/>
  <Override PartName="/ppt/tags/tag5272.xml" ContentType="application/vnd.openxmlformats-officedocument.presentationml.tags+xml"/>
  <Override PartName="/ppt/tags/tag5273.xml" ContentType="application/vnd.openxmlformats-officedocument.presentationml.tags+xml"/>
  <Override PartName="/ppt/tags/tag5274.xml" ContentType="application/vnd.openxmlformats-officedocument.presentationml.tags+xml"/>
  <Override PartName="/ppt/tags/tag5275.xml" ContentType="application/vnd.openxmlformats-officedocument.presentationml.tags+xml"/>
  <Override PartName="/ppt/tags/tag5276.xml" ContentType="application/vnd.openxmlformats-officedocument.presentationml.tags+xml"/>
  <Override PartName="/ppt/tags/tag5277.xml" ContentType="application/vnd.openxmlformats-officedocument.presentationml.tags+xml"/>
  <Override PartName="/ppt/tags/tag5278.xml" ContentType="application/vnd.openxmlformats-officedocument.presentationml.tags+xml"/>
  <Override PartName="/ppt/tags/tag5279.xml" ContentType="application/vnd.openxmlformats-officedocument.presentationml.tags+xml"/>
  <Override PartName="/ppt/tags/tag528.xml" ContentType="application/vnd.openxmlformats-officedocument.presentationml.tags+xml"/>
  <Override PartName="/ppt/tags/tag5280.xml" ContentType="application/vnd.openxmlformats-officedocument.presentationml.tags+xml"/>
  <Override PartName="/ppt/tags/tag5281.xml" ContentType="application/vnd.openxmlformats-officedocument.presentationml.tags+xml"/>
  <Override PartName="/ppt/tags/tag5282.xml" ContentType="application/vnd.openxmlformats-officedocument.presentationml.tags+xml"/>
  <Override PartName="/ppt/tags/tag5283.xml" ContentType="application/vnd.openxmlformats-officedocument.presentationml.tags+xml"/>
  <Override PartName="/ppt/tags/tag5284.xml" ContentType="application/vnd.openxmlformats-officedocument.presentationml.tags+xml"/>
  <Override PartName="/ppt/tags/tag5285.xml" ContentType="application/vnd.openxmlformats-officedocument.presentationml.tags+xml"/>
  <Override PartName="/ppt/tags/tag5286.xml" ContentType="application/vnd.openxmlformats-officedocument.presentationml.tags+xml"/>
  <Override PartName="/ppt/tags/tag5287.xml" ContentType="application/vnd.openxmlformats-officedocument.presentationml.tags+xml"/>
  <Override PartName="/ppt/tags/tag5288.xml" ContentType="application/vnd.openxmlformats-officedocument.presentationml.tags+xml"/>
  <Override PartName="/ppt/tags/tag5289.xml" ContentType="application/vnd.openxmlformats-officedocument.presentationml.tags+xml"/>
  <Override PartName="/ppt/tags/tag529.xml" ContentType="application/vnd.openxmlformats-officedocument.presentationml.tags+xml"/>
  <Override PartName="/ppt/tags/tag5290.xml" ContentType="application/vnd.openxmlformats-officedocument.presentationml.tags+xml"/>
  <Override PartName="/ppt/tags/tag5291.xml" ContentType="application/vnd.openxmlformats-officedocument.presentationml.tags+xml"/>
  <Override PartName="/ppt/tags/tag5292.xml" ContentType="application/vnd.openxmlformats-officedocument.presentationml.tags+xml"/>
  <Override PartName="/ppt/tags/tag5293.xml" ContentType="application/vnd.openxmlformats-officedocument.presentationml.tags+xml"/>
  <Override PartName="/ppt/tags/tag5294.xml" ContentType="application/vnd.openxmlformats-officedocument.presentationml.tags+xml"/>
  <Override PartName="/ppt/tags/tag5295.xml" ContentType="application/vnd.openxmlformats-officedocument.presentationml.tags+xml"/>
  <Override PartName="/ppt/tags/tag5296.xml" ContentType="application/vnd.openxmlformats-officedocument.presentationml.tags+xml"/>
  <Override PartName="/ppt/tags/tag5297.xml" ContentType="application/vnd.openxmlformats-officedocument.presentationml.tags+xml"/>
  <Override PartName="/ppt/tags/tag5298.xml" ContentType="application/vnd.openxmlformats-officedocument.presentationml.tags+xml"/>
  <Override PartName="/ppt/tags/tag529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00.xml" ContentType="application/vnd.openxmlformats-officedocument.presentationml.tags+xml"/>
  <Override PartName="/ppt/tags/tag5301.xml" ContentType="application/vnd.openxmlformats-officedocument.presentationml.tags+xml"/>
  <Override PartName="/ppt/tags/tag5302.xml" ContentType="application/vnd.openxmlformats-officedocument.presentationml.tags+xml"/>
  <Override PartName="/ppt/tags/tag5303.xml" ContentType="application/vnd.openxmlformats-officedocument.presentationml.tags+xml"/>
  <Override PartName="/ppt/tags/tag5304.xml" ContentType="application/vnd.openxmlformats-officedocument.presentationml.tags+xml"/>
  <Override PartName="/ppt/tags/tag5305.xml" ContentType="application/vnd.openxmlformats-officedocument.presentationml.tags+xml"/>
  <Override PartName="/ppt/tags/tag5306.xml" ContentType="application/vnd.openxmlformats-officedocument.presentationml.tags+xml"/>
  <Override PartName="/ppt/tags/tag5307.xml" ContentType="application/vnd.openxmlformats-officedocument.presentationml.tags+xml"/>
  <Override PartName="/ppt/tags/tag5308.xml" ContentType="application/vnd.openxmlformats-officedocument.presentationml.tags+xml"/>
  <Override PartName="/ppt/tags/tag5309.xml" ContentType="application/vnd.openxmlformats-officedocument.presentationml.tags+xml"/>
  <Override PartName="/ppt/tags/tag531.xml" ContentType="application/vnd.openxmlformats-officedocument.presentationml.tags+xml"/>
  <Override PartName="/ppt/tags/tag5310.xml" ContentType="application/vnd.openxmlformats-officedocument.presentationml.tags+xml"/>
  <Override PartName="/ppt/tags/tag5311.xml" ContentType="application/vnd.openxmlformats-officedocument.presentationml.tags+xml"/>
  <Override PartName="/ppt/tags/tag5312.xml" ContentType="application/vnd.openxmlformats-officedocument.presentationml.tags+xml"/>
  <Override PartName="/ppt/tags/tag5313.xml" ContentType="application/vnd.openxmlformats-officedocument.presentationml.tags+xml"/>
  <Override PartName="/ppt/tags/tag5314.xml" ContentType="application/vnd.openxmlformats-officedocument.presentationml.tags+xml"/>
  <Override PartName="/ppt/tags/tag5315.xml" ContentType="application/vnd.openxmlformats-officedocument.presentationml.tags+xml"/>
  <Override PartName="/ppt/tags/tag5316.xml" ContentType="application/vnd.openxmlformats-officedocument.presentationml.tags+xml"/>
  <Override PartName="/ppt/tags/tag5317.xml" ContentType="application/vnd.openxmlformats-officedocument.presentationml.tags+xml"/>
  <Override PartName="/ppt/tags/tag5318.xml" ContentType="application/vnd.openxmlformats-officedocument.presentationml.tags+xml"/>
  <Override PartName="/ppt/tags/tag5319.xml" ContentType="application/vnd.openxmlformats-officedocument.presentationml.tags+xml"/>
  <Override PartName="/ppt/tags/tag532.xml" ContentType="application/vnd.openxmlformats-officedocument.presentationml.tags+xml"/>
  <Override PartName="/ppt/tags/tag5320.xml" ContentType="application/vnd.openxmlformats-officedocument.presentationml.tags+xml"/>
  <Override PartName="/ppt/tags/tag5321.xml" ContentType="application/vnd.openxmlformats-officedocument.presentationml.tags+xml"/>
  <Override PartName="/ppt/tags/tag5322.xml" ContentType="application/vnd.openxmlformats-officedocument.presentationml.tags+xml"/>
  <Override PartName="/ppt/tags/tag5323.xml" ContentType="application/vnd.openxmlformats-officedocument.presentationml.tags+xml"/>
  <Override PartName="/ppt/tags/tag5324.xml" ContentType="application/vnd.openxmlformats-officedocument.presentationml.tags+xml"/>
  <Override PartName="/ppt/tags/tag5325.xml" ContentType="application/vnd.openxmlformats-officedocument.presentationml.tags+xml"/>
  <Override PartName="/ppt/tags/tag5326.xml" ContentType="application/vnd.openxmlformats-officedocument.presentationml.tags+xml"/>
  <Override PartName="/ppt/tags/tag5327.xml" ContentType="application/vnd.openxmlformats-officedocument.presentationml.tags+xml"/>
  <Override PartName="/ppt/tags/tag5328.xml" ContentType="application/vnd.openxmlformats-officedocument.presentationml.tags+xml"/>
  <Override PartName="/ppt/tags/tag5329.xml" ContentType="application/vnd.openxmlformats-officedocument.presentationml.tags+xml"/>
  <Override PartName="/ppt/tags/tag533.xml" ContentType="application/vnd.openxmlformats-officedocument.presentationml.tags+xml"/>
  <Override PartName="/ppt/tags/tag5330.xml" ContentType="application/vnd.openxmlformats-officedocument.presentationml.tags+xml"/>
  <Override PartName="/ppt/tags/tag5331.xml" ContentType="application/vnd.openxmlformats-officedocument.presentationml.tags+xml"/>
  <Override PartName="/ppt/tags/tag5332.xml" ContentType="application/vnd.openxmlformats-officedocument.presentationml.tags+xml"/>
  <Override PartName="/ppt/tags/tag5333.xml" ContentType="application/vnd.openxmlformats-officedocument.presentationml.tags+xml"/>
  <Override PartName="/ppt/tags/tag5334.xml" ContentType="application/vnd.openxmlformats-officedocument.presentationml.tags+xml"/>
  <Override PartName="/ppt/tags/tag5335.xml" ContentType="application/vnd.openxmlformats-officedocument.presentationml.tags+xml"/>
  <Override PartName="/ppt/tags/tag5336.xml" ContentType="application/vnd.openxmlformats-officedocument.presentationml.tags+xml"/>
  <Override PartName="/ppt/tags/tag5337.xml" ContentType="application/vnd.openxmlformats-officedocument.presentationml.tags+xml"/>
  <Override PartName="/ppt/tags/tag5338.xml" ContentType="application/vnd.openxmlformats-officedocument.presentationml.tags+xml"/>
  <Override PartName="/ppt/tags/tag5339.xml" ContentType="application/vnd.openxmlformats-officedocument.presentationml.tags+xml"/>
  <Override PartName="/ppt/tags/tag534.xml" ContentType="application/vnd.openxmlformats-officedocument.presentationml.tags+xml"/>
  <Override PartName="/ppt/tags/tag5340.xml" ContentType="application/vnd.openxmlformats-officedocument.presentationml.tags+xml"/>
  <Override PartName="/ppt/tags/tag5341.xml" ContentType="application/vnd.openxmlformats-officedocument.presentationml.tags+xml"/>
  <Override PartName="/ppt/tags/tag5342.xml" ContentType="application/vnd.openxmlformats-officedocument.presentationml.tags+xml"/>
  <Override PartName="/ppt/tags/tag5343.xml" ContentType="application/vnd.openxmlformats-officedocument.presentationml.tags+xml"/>
  <Override PartName="/ppt/tags/tag5344.xml" ContentType="application/vnd.openxmlformats-officedocument.presentationml.tags+xml"/>
  <Override PartName="/ppt/tags/tag5345.xml" ContentType="application/vnd.openxmlformats-officedocument.presentationml.tags+xml"/>
  <Override PartName="/ppt/tags/tag5346.xml" ContentType="application/vnd.openxmlformats-officedocument.presentationml.tags+xml"/>
  <Override PartName="/ppt/tags/tag5347.xml" ContentType="application/vnd.openxmlformats-officedocument.presentationml.tags+xml"/>
  <Override PartName="/ppt/tags/tag5348.xml" ContentType="application/vnd.openxmlformats-officedocument.presentationml.tags+xml"/>
  <Override PartName="/ppt/tags/tag5349.xml" ContentType="application/vnd.openxmlformats-officedocument.presentationml.tags+xml"/>
  <Override PartName="/ppt/tags/tag535.xml" ContentType="application/vnd.openxmlformats-officedocument.presentationml.tags+xml"/>
  <Override PartName="/ppt/tags/tag5350.xml" ContentType="application/vnd.openxmlformats-officedocument.presentationml.tags+xml"/>
  <Override PartName="/ppt/tags/tag5351.xml" ContentType="application/vnd.openxmlformats-officedocument.presentationml.tags+xml"/>
  <Override PartName="/ppt/tags/tag5352.xml" ContentType="application/vnd.openxmlformats-officedocument.presentationml.tags+xml"/>
  <Override PartName="/ppt/tags/tag5353.xml" ContentType="application/vnd.openxmlformats-officedocument.presentationml.tags+xml"/>
  <Override PartName="/ppt/tags/tag5354.xml" ContentType="application/vnd.openxmlformats-officedocument.presentationml.tags+xml"/>
  <Override PartName="/ppt/tags/tag5355.xml" ContentType="application/vnd.openxmlformats-officedocument.presentationml.tags+xml"/>
  <Override PartName="/ppt/tags/tag5356.xml" ContentType="application/vnd.openxmlformats-officedocument.presentationml.tags+xml"/>
  <Override PartName="/ppt/tags/tag5357.xml" ContentType="application/vnd.openxmlformats-officedocument.presentationml.tags+xml"/>
  <Override PartName="/ppt/tags/tag5358.xml" ContentType="application/vnd.openxmlformats-officedocument.presentationml.tags+xml"/>
  <Override PartName="/ppt/tags/tag5359.xml" ContentType="application/vnd.openxmlformats-officedocument.presentationml.tags+xml"/>
  <Override PartName="/ppt/tags/tag536.xml" ContentType="application/vnd.openxmlformats-officedocument.presentationml.tags+xml"/>
  <Override PartName="/ppt/tags/tag5360.xml" ContentType="application/vnd.openxmlformats-officedocument.presentationml.tags+xml"/>
  <Override PartName="/ppt/tags/tag5361.xml" ContentType="application/vnd.openxmlformats-officedocument.presentationml.tags+xml"/>
  <Override PartName="/ppt/tags/tag5362.xml" ContentType="application/vnd.openxmlformats-officedocument.presentationml.tags+xml"/>
  <Override PartName="/ppt/tags/tag5363.xml" ContentType="application/vnd.openxmlformats-officedocument.presentationml.tags+xml"/>
  <Override PartName="/ppt/tags/tag5364.xml" ContentType="application/vnd.openxmlformats-officedocument.presentationml.tags+xml"/>
  <Override PartName="/ppt/tags/tag5365.xml" ContentType="application/vnd.openxmlformats-officedocument.presentationml.tags+xml"/>
  <Override PartName="/ppt/tags/tag5366.xml" ContentType="application/vnd.openxmlformats-officedocument.presentationml.tags+xml"/>
  <Override PartName="/ppt/tags/tag5367.xml" ContentType="application/vnd.openxmlformats-officedocument.presentationml.tags+xml"/>
  <Override PartName="/ppt/tags/tag5368.xml" ContentType="application/vnd.openxmlformats-officedocument.presentationml.tags+xml"/>
  <Override PartName="/ppt/tags/tag5369.xml" ContentType="application/vnd.openxmlformats-officedocument.presentationml.tags+xml"/>
  <Override PartName="/ppt/tags/tag537.xml" ContentType="application/vnd.openxmlformats-officedocument.presentationml.tags+xml"/>
  <Override PartName="/ppt/tags/tag5370.xml" ContentType="application/vnd.openxmlformats-officedocument.presentationml.tags+xml"/>
  <Override PartName="/ppt/tags/tag5371.xml" ContentType="application/vnd.openxmlformats-officedocument.presentationml.tags+xml"/>
  <Override PartName="/ppt/tags/tag5372.xml" ContentType="application/vnd.openxmlformats-officedocument.presentationml.tags+xml"/>
  <Override PartName="/ppt/tags/tag5373.xml" ContentType="application/vnd.openxmlformats-officedocument.presentationml.tags+xml"/>
  <Override PartName="/ppt/tags/tag5374.xml" ContentType="application/vnd.openxmlformats-officedocument.presentationml.tags+xml"/>
  <Override PartName="/ppt/tags/tag5375.xml" ContentType="application/vnd.openxmlformats-officedocument.presentationml.tags+xml"/>
  <Override PartName="/ppt/tags/tag5376.xml" ContentType="application/vnd.openxmlformats-officedocument.presentationml.tags+xml"/>
  <Override PartName="/ppt/tags/tag5377.xml" ContentType="application/vnd.openxmlformats-officedocument.presentationml.tags+xml"/>
  <Override PartName="/ppt/tags/tag5378.xml" ContentType="application/vnd.openxmlformats-officedocument.presentationml.tags+xml"/>
  <Override PartName="/ppt/tags/tag5379.xml" ContentType="application/vnd.openxmlformats-officedocument.presentationml.tags+xml"/>
  <Override PartName="/ppt/tags/tag538.xml" ContentType="application/vnd.openxmlformats-officedocument.presentationml.tags+xml"/>
  <Override PartName="/ppt/tags/tag5380.xml" ContentType="application/vnd.openxmlformats-officedocument.presentationml.tags+xml"/>
  <Override PartName="/ppt/tags/tag5381.xml" ContentType="application/vnd.openxmlformats-officedocument.presentationml.tags+xml"/>
  <Override PartName="/ppt/tags/tag5382.xml" ContentType="application/vnd.openxmlformats-officedocument.presentationml.tags+xml"/>
  <Override PartName="/ppt/tags/tag5383.xml" ContentType="application/vnd.openxmlformats-officedocument.presentationml.tags+xml"/>
  <Override PartName="/ppt/tags/tag5384.xml" ContentType="application/vnd.openxmlformats-officedocument.presentationml.tags+xml"/>
  <Override PartName="/ppt/tags/tag5385.xml" ContentType="application/vnd.openxmlformats-officedocument.presentationml.tags+xml"/>
  <Override PartName="/ppt/tags/tag5386.xml" ContentType="application/vnd.openxmlformats-officedocument.presentationml.tags+xml"/>
  <Override PartName="/ppt/tags/tag5387.xml" ContentType="application/vnd.openxmlformats-officedocument.presentationml.tags+xml"/>
  <Override PartName="/ppt/tags/tag5388.xml" ContentType="application/vnd.openxmlformats-officedocument.presentationml.tags+xml"/>
  <Override PartName="/ppt/tags/tag5389.xml" ContentType="application/vnd.openxmlformats-officedocument.presentationml.tags+xml"/>
  <Override PartName="/ppt/tags/tag539.xml" ContentType="application/vnd.openxmlformats-officedocument.presentationml.tags+xml"/>
  <Override PartName="/ppt/tags/tag5390.xml" ContentType="application/vnd.openxmlformats-officedocument.presentationml.tags+xml"/>
  <Override PartName="/ppt/tags/tag5391.xml" ContentType="application/vnd.openxmlformats-officedocument.presentationml.tags+xml"/>
  <Override PartName="/ppt/tags/tag5392.xml" ContentType="application/vnd.openxmlformats-officedocument.presentationml.tags+xml"/>
  <Override PartName="/ppt/tags/tag5393.xml" ContentType="application/vnd.openxmlformats-officedocument.presentationml.tags+xml"/>
  <Override PartName="/ppt/tags/tag5394.xml" ContentType="application/vnd.openxmlformats-officedocument.presentationml.tags+xml"/>
  <Override PartName="/ppt/tags/tag5395.xml" ContentType="application/vnd.openxmlformats-officedocument.presentationml.tags+xml"/>
  <Override PartName="/ppt/tags/tag5396.xml" ContentType="application/vnd.openxmlformats-officedocument.presentationml.tags+xml"/>
  <Override PartName="/ppt/tags/tag5397.xml" ContentType="application/vnd.openxmlformats-officedocument.presentationml.tags+xml"/>
  <Override PartName="/ppt/tags/tag5398.xml" ContentType="application/vnd.openxmlformats-officedocument.presentationml.tags+xml"/>
  <Override PartName="/ppt/tags/tag539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00.xml" ContentType="application/vnd.openxmlformats-officedocument.presentationml.tags+xml"/>
  <Override PartName="/ppt/tags/tag5401.xml" ContentType="application/vnd.openxmlformats-officedocument.presentationml.tags+xml"/>
  <Override PartName="/ppt/tags/tag5402.xml" ContentType="application/vnd.openxmlformats-officedocument.presentationml.tags+xml"/>
  <Override PartName="/ppt/tags/tag5403.xml" ContentType="application/vnd.openxmlformats-officedocument.presentationml.tags+xml"/>
  <Override PartName="/ppt/tags/tag5404.xml" ContentType="application/vnd.openxmlformats-officedocument.presentationml.tags+xml"/>
  <Override PartName="/ppt/tags/tag5405.xml" ContentType="application/vnd.openxmlformats-officedocument.presentationml.tags+xml"/>
  <Override PartName="/ppt/tags/tag5406.xml" ContentType="application/vnd.openxmlformats-officedocument.presentationml.tags+xml"/>
  <Override PartName="/ppt/tags/tag5407.xml" ContentType="application/vnd.openxmlformats-officedocument.presentationml.tags+xml"/>
  <Override PartName="/ppt/tags/tag5408.xml" ContentType="application/vnd.openxmlformats-officedocument.presentationml.tags+xml"/>
  <Override PartName="/ppt/tags/tag5409.xml" ContentType="application/vnd.openxmlformats-officedocument.presentationml.tags+xml"/>
  <Override PartName="/ppt/tags/tag541.xml" ContentType="application/vnd.openxmlformats-officedocument.presentationml.tags+xml"/>
  <Override PartName="/ppt/tags/tag5410.xml" ContentType="application/vnd.openxmlformats-officedocument.presentationml.tags+xml"/>
  <Override PartName="/ppt/tags/tag5411.xml" ContentType="application/vnd.openxmlformats-officedocument.presentationml.tags+xml"/>
  <Override PartName="/ppt/tags/tag5412.xml" ContentType="application/vnd.openxmlformats-officedocument.presentationml.tags+xml"/>
  <Override PartName="/ppt/tags/tag5413.xml" ContentType="application/vnd.openxmlformats-officedocument.presentationml.tags+xml"/>
  <Override PartName="/ppt/tags/tag5414.xml" ContentType="application/vnd.openxmlformats-officedocument.presentationml.tags+xml"/>
  <Override PartName="/ppt/tags/tag5415.xml" ContentType="application/vnd.openxmlformats-officedocument.presentationml.tags+xml"/>
  <Override PartName="/ppt/tags/tag5416.xml" ContentType="application/vnd.openxmlformats-officedocument.presentationml.tags+xml"/>
  <Override PartName="/ppt/tags/tag5417.xml" ContentType="application/vnd.openxmlformats-officedocument.presentationml.tags+xml"/>
  <Override PartName="/ppt/tags/tag5418.xml" ContentType="application/vnd.openxmlformats-officedocument.presentationml.tags+xml"/>
  <Override PartName="/ppt/tags/tag5419.xml" ContentType="application/vnd.openxmlformats-officedocument.presentationml.tags+xml"/>
  <Override PartName="/ppt/tags/tag542.xml" ContentType="application/vnd.openxmlformats-officedocument.presentationml.tags+xml"/>
  <Override PartName="/ppt/tags/tag5420.xml" ContentType="application/vnd.openxmlformats-officedocument.presentationml.tags+xml"/>
  <Override PartName="/ppt/tags/tag5421.xml" ContentType="application/vnd.openxmlformats-officedocument.presentationml.tags+xml"/>
  <Override PartName="/ppt/tags/tag5422.xml" ContentType="application/vnd.openxmlformats-officedocument.presentationml.tags+xml"/>
  <Override PartName="/ppt/tags/tag5423.xml" ContentType="application/vnd.openxmlformats-officedocument.presentationml.tags+xml"/>
  <Override PartName="/ppt/tags/tag5424.xml" ContentType="application/vnd.openxmlformats-officedocument.presentationml.tags+xml"/>
  <Override PartName="/ppt/tags/tag5425.xml" ContentType="application/vnd.openxmlformats-officedocument.presentationml.tags+xml"/>
  <Override PartName="/ppt/tags/tag5426.xml" ContentType="application/vnd.openxmlformats-officedocument.presentationml.tags+xml"/>
  <Override PartName="/ppt/tags/tag5427.xml" ContentType="application/vnd.openxmlformats-officedocument.presentationml.tags+xml"/>
  <Override PartName="/ppt/tags/tag5428.xml" ContentType="application/vnd.openxmlformats-officedocument.presentationml.tags+xml"/>
  <Override PartName="/ppt/tags/tag5429.xml" ContentType="application/vnd.openxmlformats-officedocument.presentationml.tags+xml"/>
  <Override PartName="/ppt/tags/tag543.xml" ContentType="application/vnd.openxmlformats-officedocument.presentationml.tags+xml"/>
  <Override PartName="/ppt/tags/tag5430.xml" ContentType="application/vnd.openxmlformats-officedocument.presentationml.tags+xml"/>
  <Override PartName="/ppt/tags/tag5431.xml" ContentType="application/vnd.openxmlformats-officedocument.presentationml.tags+xml"/>
  <Override PartName="/ppt/tags/tag5432.xml" ContentType="application/vnd.openxmlformats-officedocument.presentationml.tags+xml"/>
  <Override PartName="/ppt/tags/tag5433.xml" ContentType="application/vnd.openxmlformats-officedocument.presentationml.tags+xml"/>
  <Override PartName="/ppt/tags/tag5434.xml" ContentType="application/vnd.openxmlformats-officedocument.presentationml.tags+xml"/>
  <Override PartName="/ppt/tags/tag5435.xml" ContentType="application/vnd.openxmlformats-officedocument.presentationml.tags+xml"/>
  <Override PartName="/ppt/tags/tag5436.xml" ContentType="application/vnd.openxmlformats-officedocument.presentationml.tags+xml"/>
  <Override PartName="/ppt/tags/tag5437.xml" ContentType="application/vnd.openxmlformats-officedocument.presentationml.tags+xml"/>
  <Override PartName="/ppt/tags/tag5438.xml" ContentType="application/vnd.openxmlformats-officedocument.presentationml.tags+xml"/>
  <Override PartName="/ppt/tags/tag5439.xml" ContentType="application/vnd.openxmlformats-officedocument.presentationml.tags+xml"/>
  <Override PartName="/ppt/tags/tag544.xml" ContentType="application/vnd.openxmlformats-officedocument.presentationml.tags+xml"/>
  <Override PartName="/ppt/tags/tag5440.xml" ContentType="application/vnd.openxmlformats-officedocument.presentationml.tags+xml"/>
  <Override PartName="/ppt/tags/tag5441.xml" ContentType="application/vnd.openxmlformats-officedocument.presentationml.tags+xml"/>
  <Override PartName="/ppt/tags/tag5442.xml" ContentType="application/vnd.openxmlformats-officedocument.presentationml.tags+xml"/>
  <Override PartName="/ppt/tags/tag5443.xml" ContentType="application/vnd.openxmlformats-officedocument.presentationml.tags+xml"/>
  <Override PartName="/ppt/tags/tag5444.xml" ContentType="application/vnd.openxmlformats-officedocument.presentationml.tags+xml"/>
  <Override PartName="/ppt/tags/tag5445.xml" ContentType="application/vnd.openxmlformats-officedocument.presentationml.tags+xml"/>
  <Override PartName="/ppt/tags/tag5446.xml" ContentType="application/vnd.openxmlformats-officedocument.presentationml.tags+xml"/>
  <Override PartName="/ppt/tags/tag5447.xml" ContentType="application/vnd.openxmlformats-officedocument.presentationml.tags+xml"/>
  <Override PartName="/ppt/tags/tag5448.xml" ContentType="application/vnd.openxmlformats-officedocument.presentationml.tags+xml"/>
  <Override PartName="/ppt/tags/tag5449.xml" ContentType="application/vnd.openxmlformats-officedocument.presentationml.tags+xml"/>
  <Override PartName="/ppt/tags/tag545.xml" ContentType="application/vnd.openxmlformats-officedocument.presentationml.tags+xml"/>
  <Override PartName="/ppt/tags/tag5450.xml" ContentType="application/vnd.openxmlformats-officedocument.presentationml.tags+xml"/>
  <Override PartName="/ppt/tags/tag5451.xml" ContentType="application/vnd.openxmlformats-officedocument.presentationml.tags+xml"/>
  <Override PartName="/ppt/tags/tag5452.xml" ContentType="application/vnd.openxmlformats-officedocument.presentationml.tags+xml"/>
  <Override PartName="/ppt/tags/tag5453.xml" ContentType="application/vnd.openxmlformats-officedocument.presentationml.tags+xml"/>
  <Override PartName="/ppt/tags/tag5454.xml" ContentType="application/vnd.openxmlformats-officedocument.presentationml.tags+xml"/>
  <Override PartName="/ppt/tags/tag5455.xml" ContentType="application/vnd.openxmlformats-officedocument.presentationml.tags+xml"/>
  <Override PartName="/ppt/tags/tag5456.xml" ContentType="application/vnd.openxmlformats-officedocument.presentationml.tags+xml"/>
  <Override PartName="/ppt/tags/tag5457.xml" ContentType="application/vnd.openxmlformats-officedocument.presentationml.tags+xml"/>
  <Override PartName="/ppt/tags/tag5458.xml" ContentType="application/vnd.openxmlformats-officedocument.presentationml.tags+xml"/>
  <Override PartName="/ppt/tags/tag5459.xml" ContentType="application/vnd.openxmlformats-officedocument.presentationml.tags+xml"/>
  <Override PartName="/ppt/tags/tag546.xml" ContentType="application/vnd.openxmlformats-officedocument.presentationml.tags+xml"/>
  <Override PartName="/ppt/tags/tag5460.xml" ContentType="application/vnd.openxmlformats-officedocument.presentationml.tags+xml"/>
  <Override PartName="/ppt/tags/tag5461.xml" ContentType="application/vnd.openxmlformats-officedocument.presentationml.tags+xml"/>
  <Override PartName="/ppt/tags/tag5462.xml" ContentType="application/vnd.openxmlformats-officedocument.presentationml.tags+xml"/>
  <Override PartName="/ppt/tags/tag5463.xml" ContentType="application/vnd.openxmlformats-officedocument.presentationml.tags+xml"/>
  <Override PartName="/ppt/tags/tag5464.xml" ContentType="application/vnd.openxmlformats-officedocument.presentationml.tags+xml"/>
  <Override PartName="/ppt/tags/tag5465.xml" ContentType="application/vnd.openxmlformats-officedocument.presentationml.tags+xml"/>
  <Override PartName="/ppt/tags/tag5466.xml" ContentType="application/vnd.openxmlformats-officedocument.presentationml.tags+xml"/>
  <Override PartName="/ppt/tags/tag5467.xml" ContentType="application/vnd.openxmlformats-officedocument.presentationml.tags+xml"/>
  <Override PartName="/ppt/tags/tag5468.xml" ContentType="application/vnd.openxmlformats-officedocument.presentationml.tags+xml"/>
  <Override PartName="/ppt/tags/tag5469.xml" ContentType="application/vnd.openxmlformats-officedocument.presentationml.tags+xml"/>
  <Override PartName="/ppt/tags/tag547.xml" ContentType="application/vnd.openxmlformats-officedocument.presentationml.tags+xml"/>
  <Override PartName="/ppt/tags/tag5470.xml" ContentType="application/vnd.openxmlformats-officedocument.presentationml.tags+xml"/>
  <Override PartName="/ppt/tags/tag5471.xml" ContentType="application/vnd.openxmlformats-officedocument.presentationml.tags+xml"/>
  <Override PartName="/ppt/tags/tag5472.xml" ContentType="application/vnd.openxmlformats-officedocument.presentationml.tags+xml"/>
  <Override PartName="/ppt/tags/tag5473.xml" ContentType="application/vnd.openxmlformats-officedocument.presentationml.tags+xml"/>
  <Override PartName="/ppt/tags/tag5474.xml" ContentType="application/vnd.openxmlformats-officedocument.presentationml.tags+xml"/>
  <Override PartName="/ppt/tags/tag5475.xml" ContentType="application/vnd.openxmlformats-officedocument.presentationml.tags+xml"/>
  <Override PartName="/ppt/tags/tag5476.xml" ContentType="application/vnd.openxmlformats-officedocument.presentationml.tags+xml"/>
  <Override PartName="/ppt/tags/tag5477.xml" ContentType="application/vnd.openxmlformats-officedocument.presentationml.tags+xml"/>
  <Override PartName="/ppt/tags/tag5478.xml" ContentType="application/vnd.openxmlformats-officedocument.presentationml.tags+xml"/>
  <Override PartName="/ppt/tags/tag5479.xml" ContentType="application/vnd.openxmlformats-officedocument.presentationml.tags+xml"/>
  <Override PartName="/ppt/tags/tag548.xml" ContentType="application/vnd.openxmlformats-officedocument.presentationml.tags+xml"/>
  <Override PartName="/ppt/tags/tag5480.xml" ContentType="application/vnd.openxmlformats-officedocument.presentationml.tags+xml"/>
  <Override PartName="/ppt/tags/tag5481.xml" ContentType="application/vnd.openxmlformats-officedocument.presentationml.tags+xml"/>
  <Override PartName="/ppt/tags/tag5482.xml" ContentType="application/vnd.openxmlformats-officedocument.presentationml.tags+xml"/>
  <Override PartName="/ppt/tags/tag5483.xml" ContentType="application/vnd.openxmlformats-officedocument.presentationml.tags+xml"/>
  <Override PartName="/ppt/tags/tag5484.xml" ContentType="application/vnd.openxmlformats-officedocument.presentationml.tags+xml"/>
  <Override PartName="/ppt/tags/tag5485.xml" ContentType="application/vnd.openxmlformats-officedocument.presentationml.tags+xml"/>
  <Override PartName="/ppt/tags/tag5486.xml" ContentType="application/vnd.openxmlformats-officedocument.presentationml.tags+xml"/>
  <Override PartName="/ppt/tags/tag5487.xml" ContentType="application/vnd.openxmlformats-officedocument.presentationml.tags+xml"/>
  <Override PartName="/ppt/tags/tag5488.xml" ContentType="application/vnd.openxmlformats-officedocument.presentationml.tags+xml"/>
  <Override PartName="/ppt/tags/tag5489.xml" ContentType="application/vnd.openxmlformats-officedocument.presentationml.tags+xml"/>
  <Override PartName="/ppt/tags/tag549.xml" ContentType="application/vnd.openxmlformats-officedocument.presentationml.tags+xml"/>
  <Override PartName="/ppt/tags/tag5490.xml" ContentType="application/vnd.openxmlformats-officedocument.presentationml.tags+xml"/>
  <Override PartName="/ppt/tags/tag5491.xml" ContentType="application/vnd.openxmlformats-officedocument.presentationml.tags+xml"/>
  <Override PartName="/ppt/tags/tag5492.xml" ContentType="application/vnd.openxmlformats-officedocument.presentationml.tags+xml"/>
  <Override PartName="/ppt/tags/tag5493.xml" ContentType="application/vnd.openxmlformats-officedocument.presentationml.tags+xml"/>
  <Override PartName="/ppt/tags/tag5494.xml" ContentType="application/vnd.openxmlformats-officedocument.presentationml.tags+xml"/>
  <Override PartName="/ppt/tags/tag5495.xml" ContentType="application/vnd.openxmlformats-officedocument.presentationml.tags+xml"/>
  <Override PartName="/ppt/tags/tag5496.xml" ContentType="application/vnd.openxmlformats-officedocument.presentationml.tags+xml"/>
  <Override PartName="/ppt/tags/tag5497.xml" ContentType="application/vnd.openxmlformats-officedocument.presentationml.tags+xml"/>
  <Override PartName="/ppt/tags/tag5498.xml" ContentType="application/vnd.openxmlformats-officedocument.presentationml.tags+xml"/>
  <Override PartName="/ppt/tags/tag549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00.xml" ContentType="application/vnd.openxmlformats-officedocument.presentationml.tags+xml"/>
  <Override PartName="/ppt/tags/tag5501.xml" ContentType="application/vnd.openxmlformats-officedocument.presentationml.tags+xml"/>
  <Override PartName="/ppt/tags/tag5502.xml" ContentType="application/vnd.openxmlformats-officedocument.presentationml.tags+xml"/>
  <Override PartName="/ppt/tags/tag5503.xml" ContentType="application/vnd.openxmlformats-officedocument.presentationml.tags+xml"/>
  <Override PartName="/ppt/tags/tag5504.xml" ContentType="application/vnd.openxmlformats-officedocument.presentationml.tags+xml"/>
  <Override PartName="/ppt/tags/tag5505.xml" ContentType="application/vnd.openxmlformats-officedocument.presentationml.tags+xml"/>
  <Override PartName="/ppt/tags/tag5506.xml" ContentType="application/vnd.openxmlformats-officedocument.presentationml.tags+xml"/>
  <Override PartName="/ppt/tags/tag5507.xml" ContentType="application/vnd.openxmlformats-officedocument.presentationml.tags+xml"/>
  <Override PartName="/ppt/tags/tag5508.xml" ContentType="application/vnd.openxmlformats-officedocument.presentationml.tags+xml"/>
  <Override PartName="/ppt/tags/tag5509.xml" ContentType="application/vnd.openxmlformats-officedocument.presentationml.tags+xml"/>
  <Override PartName="/ppt/tags/tag551.xml" ContentType="application/vnd.openxmlformats-officedocument.presentationml.tags+xml"/>
  <Override PartName="/ppt/tags/tag5510.xml" ContentType="application/vnd.openxmlformats-officedocument.presentationml.tags+xml"/>
  <Override PartName="/ppt/tags/tag5511.xml" ContentType="application/vnd.openxmlformats-officedocument.presentationml.tags+xml"/>
  <Override PartName="/ppt/tags/tag5512.xml" ContentType="application/vnd.openxmlformats-officedocument.presentationml.tags+xml"/>
  <Override PartName="/ppt/tags/tag5513.xml" ContentType="application/vnd.openxmlformats-officedocument.presentationml.tags+xml"/>
  <Override PartName="/ppt/tags/tag5514.xml" ContentType="application/vnd.openxmlformats-officedocument.presentationml.tags+xml"/>
  <Override PartName="/ppt/tags/tag5515.xml" ContentType="application/vnd.openxmlformats-officedocument.presentationml.tags+xml"/>
  <Override PartName="/ppt/tags/tag5516.xml" ContentType="application/vnd.openxmlformats-officedocument.presentationml.tags+xml"/>
  <Override PartName="/ppt/tags/tag5517.xml" ContentType="application/vnd.openxmlformats-officedocument.presentationml.tags+xml"/>
  <Override PartName="/ppt/tags/tag5518.xml" ContentType="application/vnd.openxmlformats-officedocument.presentationml.tags+xml"/>
  <Override PartName="/ppt/tags/tag5519.xml" ContentType="application/vnd.openxmlformats-officedocument.presentationml.tags+xml"/>
  <Override PartName="/ppt/tags/tag552.xml" ContentType="application/vnd.openxmlformats-officedocument.presentationml.tags+xml"/>
  <Override PartName="/ppt/tags/tag5520.xml" ContentType="application/vnd.openxmlformats-officedocument.presentationml.tags+xml"/>
  <Override PartName="/ppt/tags/tag5521.xml" ContentType="application/vnd.openxmlformats-officedocument.presentationml.tags+xml"/>
  <Override PartName="/ppt/tags/tag5522.xml" ContentType="application/vnd.openxmlformats-officedocument.presentationml.tags+xml"/>
  <Override PartName="/ppt/tags/tag5523.xml" ContentType="application/vnd.openxmlformats-officedocument.presentationml.tags+xml"/>
  <Override PartName="/ppt/tags/tag5524.xml" ContentType="application/vnd.openxmlformats-officedocument.presentationml.tags+xml"/>
  <Override PartName="/ppt/tags/tag5525.xml" ContentType="application/vnd.openxmlformats-officedocument.presentationml.tags+xml"/>
  <Override PartName="/ppt/tags/tag5526.xml" ContentType="application/vnd.openxmlformats-officedocument.presentationml.tags+xml"/>
  <Override PartName="/ppt/tags/tag5527.xml" ContentType="application/vnd.openxmlformats-officedocument.presentationml.tags+xml"/>
  <Override PartName="/ppt/tags/tag5528.xml" ContentType="application/vnd.openxmlformats-officedocument.presentationml.tags+xml"/>
  <Override PartName="/ppt/tags/tag5529.xml" ContentType="application/vnd.openxmlformats-officedocument.presentationml.tags+xml"/>
  <Override PartName="/ppt/tags/tag553.xml" ContentType="application/vnd.openxmlformats-officedocument.presentationml.tags+xml"/>
  <Override PartName="/ppt/tags/tag5530.xml" ContentType="application/vnd.openxmlformats-officedocument.presentationml.tags+xml"/>
  <Override PartName="/ppt/tags/tag5531.xml" ContentType="application/vnd.openxmlformats-officedocument.presentationml.tags+xml"/>
  <Override PartName="/ppt/tags/tag5532.xml" ContentType="application/vnd.openxmlformats-officedocument.presentationml.tags+xml"/>
  <Override PartName="/ppt/tags/tag5533.xml" ContentType="application/vnd.openxmlformats-officedocument.presentationml.tags+xml"/>
  <Override PartName="/ppt/tags/tag5534.xml" ContentType="application/vnd.openxmlformats-officedocument.presentationml.tags+xml"/>
  <Override PartName="/ppt/tags/tag5535.xml" ContentType="application/vnd.openxmlformats-officedocument.presentationml.tags+xml"/>
  <Override PartName="/ppt/tags/tag5536.xml" ContentType="application/vnd.openxmlformats-officedocument.presentationml.tags+xml"/>
  <Override PartName="/ppt/tags/tag5537.xml" ContentType="application/vnd.openxmlformats-officedocument.presentationml.tags+xml"/>
  <Override PartName="/ppt/tags/tag5538.xml" ContentType="application/vnd.openxmlformats-officedocument.presentationml.tags+xml"/>
  <Override PartName="/ppt/tags/tag5539.xml" ContentType="application/vnd.openxmlformats-officedocument.presentationml.tags+xml"/>
  <Override PartName="/ppt/tags/tag554.xml" ContentType="application/vnd.openxmlformats-officedocument.presentationml.tags+xml"/>
  <Override PartName="/ppt/tags/tag5540.xml" ContentType="application/vnd.openxmlformats-officedocument.presentationml.tags+xml"/>
  <Override PartName="/ppt/tags/tag5541.xml" ContentType="application/vnd.openxmlformats-officedocument.presentationml.tags+xml"/>
  <Override PartName="/ppt/tags/tag5542.xml" ContentType="application/vnd.openxmlformats-officedocument.presentationml.tags+xml"/>
  <Override PartName="/ppt/tags/tag5543.xml" ContentType="application/vnd.openxmlformats-officedocument.presentationml.tags+xml"/>
  <Override PartName="/ppt/tags/tag5544.xml" ContentType="application/vnd.openxmlformats-officedocument.presentationml.tags+xml"/>
  <Override PartName="/ppt/tags/tag5545.xml" ContentType="application/vnd.openxmlformats-officedocument.presentationml.tags+xml"/>
  <Override PartName="/ppt/tags/tag5546.xml" ContentType="application/vnd.openxmlformats-officedocument.presentationml.tags+xml"/>
  <Override PartName="/ppt/tags/tag5547.xml" ContentType="application/vnd.openxmlformats-officedocument.presentationml.tags+xml"/>
  <Override PartName="/ppt/tags/tag5548.xml" ContentType="application/vnd.openxmlformats-officedocument.presentationml.tags+xml"/>
  <Override PartName="/ppt/tags/tag5549.xml" ContentType="application/vnd.openxmlformats-officedocument.presentationml.tags+xml"/>
  <Override PartName="/ppt/tags/tag555.xml" ContentType="application/vnd.openxmlformats-officedocument.presentationml.tags+xml"/>
  <Override PartName="/ppt/tags/tag5550.xml" ContentType="application/vnd.openxmlformats-officedocument.presentationml.tags+xml"/>
  <Override PartName="/ppt/tags/tag5551.xml" ContentType="application/vnd.openxmlformats-officedocument.presentationml.tags+xml"/>
  <Override PartName="/ppt/tags/tag5552.xml" ContentType="application/vnd.openxmlformats-officedocument.presentationml.tags+xml"/>
  <Override PartName="/ppt/tags/tag5553.xml" ContentType="application/vnd.openxmlformats-officedocument.presentationml.tags+xml"/>
  <Override PartName="/ppt/tags/tag5554.xml" ContentType="application/vnd.openxmlformats-officedocument.presentationml.tags+xml"/>
  <Override PartName="/ppt/tags/tag5555.xml" ContentType="application/vnd.openxmlformats-officedocument.presentationml.tags+xml"/>
  <Override PartName="/ppt/tags/tag5556.xml" ContentType="application/vnd.openxmlformats-officedocument.presentationml.tags+xml"/>
  <Override PartName="/ppt/tags/tag5557.xml" ContentType="application/vnd.openxmlformats-officedocument.presentationml.tags+xml"/>
  <Override PartName="/ppt/tags/tag5558.xml" ContentType="application/vnd.openxmlformats-officedocument.presentationml.tags+xml"/>
  <Override PartName="/ppt/tags/tag5559.xml" ContentType="application/vnd.openxmlformats-officedocument.presentationml.tags+xml"/>
  <Override PartName="/ppt/tags/tag556.xml" ContentType="application/vnd.openxmlformats-officedocument.presentationml.tags+xml"/>
  <Override PartName="/ppt/tags/tag5560.xml" ContentType="application/vnd.openxmlformats-officedocument.presentationml.tags+xml"/>
  <Override PartName="/ppt/tags/tag5561.xml" ContentType="application/vnd.openxmlformats-officedocument.presentationml.tags+xml"/>
  <Override PartName="/ppt/tags/tag5562.xml" ContentType="application/vnd.openxmlformats-officedocument.presentationml.tags+xml"/>
  <Override PartName="/ppt/tags/tag5563.xml" ContentType="application/vnd.openxmlformats-officedocument.presentationml.tags+xml"/>
  <Override PartName="/ppt/tags/tag5564.xml" ContentType="application/vnd.openxmlformats-officedocument.presentationml.tags+xml"/>
  <Override PartName="/ppt/tags/tag5565.xml" ContentType="application/vnd.openxmlformats-officedocument.presentationml.tags+xml"/>
  <Override PartName="/ppt/tags/tag5566.xml" ContentType="application/vnd.openxmlformats-officedocument.presentationml.tags+xml"/>
  <Override PartName="/ppt/tags/tag5567.xml" ContentType="application/vnd.openxmlformats-officedocument.presentationml.tags+xml"/>
  <Override PartName="/ppt/tags/tag5568.xml" ContentType="application/vnd.openxmlformats-officedocument.presentationml.tags+xml"/>
  <Override PartName="/ppt/tags/tag5569.xml" ContentType="application/vnd.openxmlformats-officedocument.presentationml.tags+xml"/>
  <Override PartName="/ppt/tags/tag557.xml" ContentType="application/vnd.openxmlformats-officedocument.presentationml.tags+xml"/>
  <Override PartName="/ppt/tags/tag5570.xml" ContentType="application/vnd.openxmlformats-officedocument.presentationml.tags+xml"/>
  <Override PartName="/ppt/tags/tag5571.xml" ContentType="application/vnd.openxmlformats-officedocument.presentationml.tags+xml"/>
  <Override PartName="/ppt/tags/tag5572.xml" ContentType="application/vnd.openxmlformats-officedocument.presentationml.tags+xml"/>
  <Override PartName="/ppt/tags/tag5573.xml" ContentType="application/vnd.openxmlformats-officedocument.presentationml.tags+xml"/>
  <Override PartName="/ppt/tags/tag5574.xml" ContentType="application/vnd.openxmlformats-officedocument.presentationml.tags+xml"/>
  <Override PartName="/ppt/tags/tag5575.xml" ContentType="application/vnd.openxmlformats-officedocument.presentationml.tags+xml"/>
  <Override PartName="/ppt/tags/tag5576.xml" ContentType="application/vnd.openxmlformats-officedocument.presentationml.tags+xml"/>
  <Override PartName="/ppt/tags/tag5577.xml" ContentType="application/vnd.openxmlformats-officedocument.presentationml.tags+xml"/>
  <Override PartName="/ppt/tags/tag5578.xml" ContentType="application/vnd.openxmlformats-officedocument.presentationml.tags+xml"/>
  <Override PartName="/ppt/tags/tag5579.xml" ContentType="application/vnd.openxmlformats-officedocument.presentationml.tags+xml"/>
  <Override PartName="/ppt/tags/tag558.xml" ContentType="application/vnd.openxmlformats-officedocument.presentationml.tags+xml"/>
  <Override PartName="/ppt/tags/tag5580.xml" ContentType="application/vnd.openxmlformats-officedocument.presentationml.tags+xml"/>
  <Override PartName="/ppt/tags/tag5581.xml" ContentType="application/vnd.openxmlformats-officedocument.presentationml.tags+xml"/>
  <Override PartName="/ppt/tags/tag5582.xml" ContentType="application/vnd.openxmlformats-officedocument.presentationml.tags+xml"/>
  <Override PartName="/ppt/tags/tag5583.xml" ContentType="application/vnd.openxmlformats-officedocument.presentationml.tags+xml"/>
  <Override PartName="/ppt/tags/tag5584.xml" ContentType="application/vnd.openxmlformats-officedocument.presentationml.tags+xml"/>
  <Override PartName="/ppt/tags/tag5585.xml" ContentType="application/vnd.openxmlformats-officedocument.presentationml.tags+xml"/>
  <Override PartName="/ppt/tags/tag5586.xml" ContentType="application/vnd.openxmlformats-officedocument.presentationml.tags+xml"/>
  <Override PartName="/ppt/tags/tag5587.xml" ContentType="application/vnd.openxmlformats-officedocument.presentationml.tags+xml"/>
  <Override PartName="/ppt/tags/tag5588.xml" ContentType="application/vnd.openxmlformats-officedocument.presentationml.tags+xml"/>
  <Override PartName="/ppt/tags/tag5589.xml" ContentType="application/vnd.openxmlformats-officedocument.presentationml.tags+xml"/>
  <Override PartName="/ppt/tags/tag559.xml" ContentType="application/vnd.openxmlformats-officedocument.presentationml.tags+xml"/>
  <Override PartName="/ppt/tags/tag5590.xml" ContentType="application/vnd.openxmlformats-officedocument.presentationml.tags+xml"/>
  <Override PartName="/ppt/tags/tag5591.xml" ContentType="application/vnd.openxmlformats-officedocument.presentationml.tags+xml"/>
  <Override PartName="/ppt/tags/tag5592.xml" ContentType="application/vnd.openxmlformats-officedocument.presentationml.tags+xml"/>
  <Override PartName="/ppt/tags/tag5593.xml" ContentType="application/vnd.openxmlformats-officedocument.presentationml.tags+xml"/>
  <Override PartName="/ppt/tags/tag5594.xml" ContentType="application/vnd.openxmlformats-officedocument.presentationml.tags+xml"/>
  <Override PartName="/ppt/tags/tag5595.xml" ContentType="application/vnd.openxmlformats-officedocument.presentationml.tags+xml"/>
  <Override PartName="/ppt/tags/tag5596.xml" ContentType="application/vnd.openxmlformats-officedocument.presentationml.tags+xml"/>
  <Override PartName="/ppt/tags/tag5597.xml" ContentType="application/vnd.openxmlformats-officedocument.presentationml.tags+xml"/>
  <Override PartName="/ppt/tags/tag5598.xml" ContentType="application/vnd.openxmlformats-officedocument.presentationml.tags+xml"/>
  <Override PartName="/ppt/tags/tag559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00.xml" ContentType="application/vnd.openxmlformats-officedocument.presentationml.tags+xml"/>
  <Override PartName="/ppt/tags/tag5601.xml" ContentType="application/vnd.openxmlformats-officedocument.presentationml.tags+xml"/>
  <Override PartName="/ppt/tags/tag5602.xml" ContentType="application/vnd.openxmlformats-officedocument.presentationml.tags+xml"/>
  <Override PartName="/ppt/tags/tag5603.xml" ContentType="application/vnd.openxmlformats-officedocument.presentationml.tags+xml"/>
  <Override PartName="/ppt/tags/tag5604.xml" ContentType="application/vnd.openxmlformats-officedocument.presentationml.tags+xml"/>
  <Override PartName="/ppt/tags/tag5605.xml" ContentType="application/vnd.openxmlformats-officedocument.presentationml.tags+xml"/>
  <Override PartName="/ppt/tags/tag5606.xml" ContentType="application/vnd.openxmlformats-officedocument.presentationml.tags+xml"/>
  <Override PartName="/ppt/tags/tag5607.xml" ContentType="application/vnd.openxmlformats-officedocument.presentationml.tags+xml"/>
  <Override PartName="/ppt/tags/tag5608.xml" ContentType="application/vnd.openxmlformats-officedocument.presentationml.tags+xml"/>
  <Override PartName="/ppt/tags/tag5609.xml" ContentType="application/vnd.openxmlformats-officedocument.presentationml.tags+xml"/>
  <Override PartName="/ppt/tags/tag561.xml" ContentType="application/vnd.openxmlformats-officedocument.presentationml.tags+xml"/>
  <Override PartName="/ppt/tags/tag5610.xml" ContentType="application/vnd.openxmlformats-officedocument.presentationml.tags+xml"/>
  <Override PartName="/ppt/tags/tag5611.xml" ContentType="application/vnd.openxmlformats-officedocument.presentationml.tags+xml"/>
  <Override PartName="/ppt/tags/tag5612.xml" ContentType="application/vnd.openxmlformats-officedocument.presentationml.tags+xml"/>
  <Override PartName="/ppt/tags/tag5613.xml" ContentType="application/vnd.openxmlformats-officedocument.presentationml.tags+xml"/>
  <Override PartName="/ppt/tags/tag5614.xml" ContentType="application/vnd.openxmlformats-officedocument.presentationml.tags+xml"/>
  <Override PartName="/ppt/tags/tag5615.xml" ContentType="application/vnd.openxmlformats-officedocument.presentationml.tags+xml"/>
  <Override PartName="/ppt/tags/tag5616.xml" ContentType="application/vnd.openxmlformats-officedocument.presentationml.tags+xml"/>
  <Override PartName="/ppt/tags/tag5617.xml" ContentType="application/vnd.openxmlformats-officedocument.presentationml.tags+xml"/>
  <Override PartName="/ppt/tags/tag5618.xml" ContentType="application/vnd.openxmlformats-officedocument.presentationml.tags+xml"/>
  <Override PartName="/ppt/tags/tag5619.xml" ContentType="application/vnd.openxmlformats-officedocument.presentationml.tags+xml"/>
  <Override PartName="/ppt/tags/tag562.xml" ContentType="application/vnd.openxmlformats-officedocument.presentationml.tags+xml"/>
  <Override PartName="/ppt/tags/tag5620.xml" ContentType="application/vnd.openxmlformats-officedocument.presentationml.tags+xml"/>
  <Override PartName="/ppt/tags/tag5621.xml" ContentType="application/vnd.openxmlformats-officedocument.presentationml.tags+xml"/>
  <Override PartName="/ppt/tags/tag5622.xml" ContentType="application/vnd.openxmlformats-officedocument.presentationml.tags+xml"/>
  <Override PartName="/ppt/tags/tag5623.xml" ContentType="application/vnd.openxmlformats-officedocument.presentationml.tags+xml"/>
  <Override PartName="/ppt/tags/tag5624.xml" ContentType="application/vnd.openxmlformats-officedocument.presentationml.tags+xml"/>
  <Override PartName="/ppt/tags/tag5625.xml" ContentType="application/vnd.openxmlformats-officedocument.presentationml.tags+xml"/>
  <Override PartName="/ppt/tags/tag5626.xml" ContentType="application/vnd.openxmlformats-officedocument.presentationml.tags+xml"/>
  <Override PartName="/ppt/tags/tag5627.xml" ContentType="application/vnd.openxmlformats-officedocument.presentationml.tags+xml"/>
  <Override PartName="/ppt/tags/tag5628.xml" ContentType="application/vnd.openxmlformats-officedocument.presentationml.tags+xml"/>
  <Override PartName="/ppt/tags/tag5629.xml" ContentType="application/vnd.openxmlformats-officedocument.presentationml.tags+xml"/>
  <Override PartName="/ppt/tags/tag563.xml" ContentType="application/vnd.openxmlformats-officedocument.presentationml.tags+xml"/>
  <Override PartName="/ppt/tags/tag5630.xml" ContentType="application/vnd.openxmlformats-officedocument.presentationml.tags+xml"/>
  <Override PartName="/ppt/tags/tag5631.xml" ContentType="application/vnd.openxmlformats-officedocument.presentationml.tags+xml"/>
  <Override PartName="/ppt/tags/tag5632.xml" ContentType="application/vnd.openxmlformats-officedocument.presentationml.tags+xml"/>
  <Override PartName="/ppt/tags/tag5633.xml" ContentType="application/vnd.openxmlformats-officedocument.presentationml.tags+xml"/>
  <Override PartName="/ppt/tags/tag5634.xml" ContentType="application/vnd.openxmlformats-officedocument.presentationml.tags+xml"/>
  <Override PartName="/ppt/tags/tag5635.xml" ContentType="application/vnd.openxmlformats-officedocument.presentationml.tags+xml"/>
  <Override PartName="/ppt/tags/tag5636.xml" ContentType="application/vnd.openxmlformats-officedocument.presentationml.tags+xml"/>
  <Override PartName="/ppt/tags/tag5637.xml" ContentType="application/vnd.openxmlformats-officedocument.presentationml.tags+xml"/>
  <Override PartName="/ppt/tags/tag5638.xml" ContentType="application/vnd.openxmlformats-officedocument.presentationml.tags+xml"/>
  <Override PartName="/ppt/tags/tag5639.xml" ContentType="application/vnd.openxmlformats-officedocument.presentationml.tags+xml"/>
  <Override PartName="/ppt/tags/tag564.xml" ContentType="application/vnd.openxmlformats-officedocument.presentationml.tags+xml"/>
  <Override PartName="/ppt/tags/tag5640.xml" ContentType="application/vnd.openxmlformats-officedocument.presentationml.tags+xml"/>
  <Override PartName="/ppt/tags/tag5641.xml" ContentType="application/vnd.openxmlformats-officedocument.presentationml.tags+xml"/>
  <Override PartName="/ppt/tags/tag5642.xml" ContentType="application/vnd.openxmlformats-officedocument.presentationml.tags+xml"/>
  <Override PartName="/ppt/tags/tag5643.xml" ContentType="application/vnd.openxmlformats-officedocument.presentationml.tags+xml"/>
  <Override PartName="/ppt/tags/tag5644.xml" ContentType="application/vnd.openxmlformats-officedocument.presentationml.tags+xml"/>
  <Override PartName="/ppt/tags/tag5645.xml" ContentType="application/vnd.openxmlformats-officedocument.presentationml.tags+xml"/>
  <Override PartName="/ppt/tags/tag5646.xml" ContentType="application/vnd.openxmlformats-officedocument.presentationml.tags+xml"/>
  <Override PartName="/ppt/tags/tag5647.xml" ContentType="application/vnd.openxmlformats-officedocument.presentationml.tags+xml"/>
  <Override PartName="/ppt/tags/tag5648.xml" ContentType="application/vnd.openxmlformats-officedocument.presentationml.tags+xml"/>
  <Override PartName="/ppt/tags/tag5649.xml" ContentType="application/vnd.openxmlformats-officedocument.presentationml.tags+xml"/>
  <Override PartName="/ppt/tags/tag565.xml" ContentType="application/vnd.openxmlformats-officedocument.presentationml.tags+xml"/>
  <Override PartName="/ppt/tags/tag5650.xml" ContentType="application/vnd.openxmlformats-officedocument.presentationml.tags+xml"/>
  <Override PartName="/ppt/tags/tag5651.xml" ContentType="application/vnd.openxmlformats-officedocument.presentationml.tags+xml"/>
  <Override PartName="/ppt/tags/tag5652.xml" ContentType="application/vnd.openxmlformats-officedocument.presentationml.tags+xml"/>
  <Override PartName="/ppt/tags/tag5653.xml" ContentType="application/vnd.openxmlformats-officedocument.presentationml.tags+xml"/>
  <Override PartName="/ppt/tags/tag5654.xml" ContentType="application/vnd.openxmlformats-officedocument.presentationml.tags+xml"/>
  <Override PartName="/ppt/tags/tag5655.xml" ContentType="application/vnd.openxmlformats-officedocument.presentationml.tags+xml"/>
  <Override PartName="/ppt/tags/tag5656.xml" ContentType="application/vnd.openxmlformats-officedocument.presentationml.tags+xml"/>
  <Override PartName="/ppt/tags/tag5657.xml" ContentType="application/vnd.openxmlformats-officedocument.presentationml.tags+xml"/>
  <Override PartName="/ppt/tags/tag5658.xml" ContentType="application/vnd.openxmlformats-officedocument.presentationml.tags+xml"/>
  <Override PartName="/ppt/tags/tag5659.xml" ContentType="application/vnd.openxmlformats-officedocument.presentationml.tags+xml"/>
  <Override PartName="/ppt/tags/tag566.xml" ContentType="application/vnd.openxmlformats-officedocument.presentationml.tags+xml"/>
  <Override PartName="/ppt/tags/tag5660.xml" ContentType="application/vnd.openxmlformats-officedocument.presentationml.tags+xml"/>
  <Override PartName="/ppt/tags/tag5661.xml" ContentType="application/vnd.openxmlformats-officedocument.presentationml.tags+xml"/>
  <Override PartName="/ppt/tags/tag5662.xml" ContentType="application/vnd.openxmlformats-officedocument.presentationml.tags+xml"/>
  <Override PartName="/ppt/tags/tag5663.xml" ContentType="application/vnd.openxmlformats-officedocument.presentationml.tags+xml"/>
  <Override PartName="/ppt/tags/tag5664.xml" ContentType="application/vnd.openxmlformats-officedocument.presentationml.tags+xml"/>
  <Override PartName="/ppt/tags/tag5665.xml" ContentType="application/vnd.openxmlformats-officedocument.presentationml.tags+xml"/>
  <Override PartName="/ppt/tags/tag5666.xml" ContentType="application/vnd.openxmlformats-officedocument.presentationml.tags+xml"/>
  <Override PartName="/ppt/tags/tag5667.xml" ContentType="application/vnd.openxmlformats-officedocument.presentationml.tags+xml"/>
  <Override PartName="/ppt/tags/tag5668.xml" ContentType="application/vnd.openxmlformats-officedocument.presentationml.tags+xml"/>
  <Override PartName="/ppt/tags/tag5669.xml" ContentType="application/vnd.openxmlformats-officedocument.presentationml.tags+xml"/>
  <Override PartName="/ppt/tags/tag567.xml" ContentType="application/vnd.openxmlformats-officedocument.presentationml.tags+xml"/>
  <Override PartName="/ppt/tags/tag5670.xml" ContentType="application/vnd.openxmlformats-officedocument.presentationml.tags+xml"/>
  <Override PartName="/ppt/tags/tag5671.xml" ContentType="application/vnd.openxmlformats-officedocument.presentationml.tags+xml"/>
  <Override PartName="/ppt/tags/tag5672.xml" ContentType="application/vnd.openxmlformats-officedocument.presentationml.tags+xml"/>
  <Override PartName="/ppt/tags/tag5673.xml" ContentType="application/vnd.openxmlformats-officedocument.presentationml.tags+xml"/>
  <Override PartName="/ppt/tags/tag5674.xml" ContentType="application/vnd.openxmlformats-officedocument.presentationml.tags+xml"/>
  <Override PartName="/ppt/tags/tag5675.xml" ContentType="application/vnd.openxmlformats-officedocument.presentationml.tags+xml"/>
  <Override PartName="/ppt/tags/tag5676.xml" ContentType="application/vnd.openxmlformats-officedocument.presentationml.tags+xml"/>
  <Override PartName="/ppt/tags/tag5677.xml" ContentType="application/vnd.openxmlformats-officedocument.presentationml.tags+xml"/>
  <Override PartName="/ppt/tags/tag5678.xml" ContentType="application/vnd.openxmlformats-officedocument.presentationml.tags+xml"/>
  <Override PartName="/ppt/tags/tag5679.xml" ContentType="application/vnd.openxmlformats-officedocument.presentationml.tags+xml"/>
  <Override PartName="/ppt/tags/tag568.xml" ContentType="application/vnd.openxmlformats-officedocument.presentationml.tags+xml"/>
  <Override PartName="/ppt/tags/tag5680.xml" ContentType="application/vnd.openxmlformats-officedocument.presentationml.tags+xml"/>
  <Override PartName="/ppt/tags/tag5681.xml" ContentType="application/vnd.openxmlformats-officedocument.presentationml.tags+xml"/>
  <Override PartName="/ppt/tags/tag5682.xml" ContentType="application/vnd.openxmlformats-officedocument.presentationml.tags+xml"/>
  <Override PartName="/ppt/tags/tag5683.xml" ContentType="application/vnd.openxmlformats-officedocument.presentationml.tags+xml"/>
  <Override PartName="/ppt/tags/tag5684.xml" ContentType="application/vnd.openxmlformats-officedocument.presentationml.tags+xml"/>
  <Override PartName="/ppt/tags/tag5685.xml" ContentType="application/vnd.openxmlformats-officedocument.presentationml.tags+xml"/>
  <Override PartName="/ppt/tags/tag5686.xml" ContentType="application/vnd.openxmlformats-officedocument.presentationml.tags+xml"/>
  <Override PartName="/ppt/tags/tag5687.xml" ContentType="application/vnd.openxmlformats-officedocument.presentationml.tags+xml"/>
  <Override PartName="/ppt/tags/tag5688.xml" ContentType="application/vnd.openxmlformats-officedocument.presentationml.tags+xml"/>
  <Override PartName="/ppt/tags/tag5689.xml" ContentType="application/vnd.openxmlformats-officedocument.presentationml.tags+xml"/>
  <Override PartName="/ppt/tags/tag569.xml" ContentType="application/vnd.openxmlformats-officedocument.presentationml.tags+xml"/>
  <Override PartName="/ppt/tags/tag5690.xml" ContentType="application/vnd.openxmlformats-officedocument.presentationml.tags+xml"/>
  <Override PartName="/ppt/tags/tag5691.xml" ContentType="application/vnd.openxmlformats-officedocument.presentationml.tags+xml"/>
  <Override PartName="/ppt/tags/tag5692.xml" ContentType="application/vnd.openxmlformats-officedocument.presentationml.tags+xml"/>
  <Override PartName="/ppt/tags/tag5693.xml" ContentType="application/vnd.openxmlformats-officedocument.presentationml.tags+xml"/>
  <Override PartName="/ppt/tags/tag5694.xml" ContentType="application/vnd.openxmlformats-officedocument.presentationml.tags+xml"/>
  <Override PartName="/ppt/tags/tag5695.xml" ContentType="application/vnd.openxmlformats-officedocument.presentationml.tags+xml"/>
  <Override PartName="/ppt/tags/tag5696.xml" ContentType="application/vnd.openxmlformats-officedocument.presentationml.tags+xml"/>
  <Override PartName="/ppt/tags/tag5697.xml" ContentType="application/vnd.openxmlformats-officedocument.presentationml.tags+xml"/>
  <Override PartName="/ppt/tags/tag5698.xml" ContentType="application/vnd.openxmlformats-officedocument.presentationml.tags+xml"/>
  <Override PartName="/ppt/tags/tag569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00.xml" ContentType="application/vnd.openxmlformats-officedocument.presentationml.tags+xml"/>
  <Override PartName="/ppt/tags/tag5701.xml" ContentType="application/vnd.openxmlformats-officedocument.presentationml.tags+xml"/>
  <Override PartName="/ppt/tags/tag5702.xml" ContentType="application/vnd.openxmlformats-officedocument.presentationml.tags+xml"/>
  <Override PartName="/ppt/tags/tag5703.xml" ContentType="application/vnd.openxmlformats-officedocument.presentationml.tags+xml"/>
  <Override PartName="/ppt/tags/tag5704.xml" ContentType="application/vnd.openxmlformats-officedocument.presentationml.tags+xml"/>
  <Override PartName="/ppt/tags/tag5705.xml" ContentType="application/vnd.openxmlformats-officedocument.presentationml.tags+xml"/>
  <Override PartName="/ppt/tags/tag5706.xml" ContentType="application/vnd.openxmlformats-officedocument.presentationml.tags+xml"/>
  <Override PartName="/ppt/tags/tag5707.xml" ContentType="application/vnd.openxmlformats-officedocument.presentationml.tags+xml"/>
  <Override PartName="/ppt/tags/tag5708.xml" ContentType="application/vnd.openxmlformats-officedocument.presentationml.tags+xml"/>
  <Override PartName="/ppt/tags/tag5709.xml" ContentType="application/vnd.openxmlformats-officedocument.presentationml.tags+xml"/>
  <Override PartName="/ppt/tags/tag571.xml" ContentType="application/vnd.openxmlformats-officedocument.presentationml.tags+xml"/>
  <Override PartName="/ppt/tags/tag5710.xml" ContentType="application/vnd.openxmlformats-officedocument.presentationml.tags+xml"/>
  <Override PartName="/ppt/tags/tag5711.xml" ContentType="application/vnd.openxmlformats-officedocument.presentationml.tags+xml"/>
  <Override PartName="/ppt/tags/tag5712.xml" ContentType="application/vnd.openxmlformats-officedocument.presentationml.tags+xml"/>
  <Override PartName="/ppt/tags/tag5713.xml" ContentType="application/vnd.openxmlformats-officedocument.presentationml.tags+xml"/>
  <Override PartName="/ppt/tags/tag5714.xml" ContentType="application/vnd.openxmlformats-officedocument.presentationml.tags+xml"/>
  <Override PartName="/ppt/tags/tag5715.xml" ContentType="application/vnd.openxmlformats-officedocument.presentationml.tags+xml"/>
  <Override PartName="/ppt/tags/tag5716.xml" ContentType="application/vnd.openxmlformats-officedocument.presentationml.tags+xml"/>
  <Override PartName="/ppt/tags/tag5717.xml" ContentType="application/vnd.openxmlformats-officedocument.presentationml.tags+xml"/>
  <Override PartName="/ppt/tags/tag5718.xml" ContentType="application/vnd.openxmlformats-officedocument.presentationml.tags+xml"/>
  <Override PartName="/ppt/tags/tag5719.xml" ContentType="application/vnd.openxmlformats-officedocument.presentationml.tags+xml"/>
  <Override PartName="/ppt/tags/tag572.xml" ContentType="application/vnd.openxmlformats-officedocument.presentationml.tags+xml"/>
  <Override PartName="/ppt/tags/tag5720.xml" ContentType="application/vnd.openxmlformats-officedocument.presentationml.tags+xml"/>
  <Override PartName="/ppt/tags/tag5721.xml" ContentType="application/vnd.openxmlformats-officedocument.presentationml.tags+xml"/>
  <Override PartName="/ppt/tags/tag5722.xml" ContentType="application/vnd.openxmlformats-officedocument.presentationml.tags+xml"/>
  <Override PartName="/ppt/tags/tag5723.xml" ContentType="application/vnd.openxmlformats-officedocument.presentationml.tags+xml"/>
  <Override PartName="/ppt/tags/tag5724.xml" ContentType="application/vnd.openxmlformats-officedocument.presentationml.tags+xml"/>
  <Override PartName="/ppt/tags/tag5725.xml" ContentType="application/vnd.openxmlformats-officedocument.presentationml.tags+xml"/>
  <Override PartName="/ppt/tags/tag5726.xml" ContentType="application/vnd.openxmlformats-officedocument.presentationml.tags+xml"/>
  <Override PartName="/ppt/tags/tag5727.xml" ContentType="application/vnd.openxmlformats-officedocument.presentationml.tags+xml"/>
  <Override PartName="/ppt/tags/tag5728.xml" ContentType="application/vnd.openxmlformats-officedocument.presentationml.tags+xml"/>
  <Override PartName="/ppt/tags/tag5729.xml" ContentType="application/vnd.openxmlformats-officedocument.presentationml.tags+xml"/>
  <Override PartName="/ppt/tags/tag573.xml" ContentType="application/vnd.openxmlformats-officedocument.presentationml.tags+xml"/>
  <Override PartName="/ppt/tags/tag5730.xml" ContentType="application/vnd.openxmlformats-officedocument.presentationml.tags+xml"/>
  <Override PartName="/ppt/tags/tag5731.xml" ContentType="application/vnd.openxmlformats-officedocument.presentationml.tags+xml"/>
  <Override PartName="/ppt/tags/tag5732.xml" ContentType="application/vnd.openxmlformats-officedocument.presentationml.tags+xml"/>
  <Override PartName="/ppt/tags/tag5733.xml" ContentType="application/vnd.openxmlformats-officedocument.presentationml.tags+xml"/>
  <Override PartName="/ppt/tags/tag5734.xml" ContentType="application/vnd.openxmlformats-officedocument.presentationml.tags+xml"/>
  <Override PartName="/ppt/tags/tag5735.xml" ContentType="application/vnd.openxmlformats-officedocument.presentationml.tags+xml"/>
  <Override PartName="/ppt/tags/tag5736.xml" ContentType="application/vnd.openxmlformats-officedocument.presentationml.tags+xml"/>
  <Override PartName="/ppt/tags/tag5737.xml" ContentType="application/vnd.openxmlformats-officedocument.presentationml.tags+xml"/>
  <Override PartName="/ppt/tags/tag5738.xml" ContentType="application/vnd.openxmlformats-officedocument.presentationml.tags+xml"/>
  <Override PartName="/ppt/tags/tag5739.xml" ContentType="application/vnd.openxmlformats-officedocument.presentationml.tags+xml"/>
  <Override PartName="/ppt/tags/tag574.xml" ContentType="application/vnd.openxmlformats-officedocument.presentationml.tags+xml"/>
  <Override PartName="/ppt/tags/tag5740.xml" ContentType="application/vnd.openxmlformats-officedocument.presentationml.tags+xml"/>
  <Override PartName="/ppt/tags/tag5741.xml" ContentType="application/vnd.openxmlformats-officedocument.presentationml.tags+xml"/>
  <Override PartName="/ppt/tags/tag5742.xml" ContentType="application/vnd.openxmlformats-officedocument.presentationml.tags+xml"/>
  <Override PartName="/ppt/tags/tag5743.xml" ContentType="application/vnd.openxmlformats-officedocument.presentationml.tags+xml"/>
  <Override PartName="/ppt/tags/tag5744.xml" ContentType="application/vnd.openxmlformats-officedocument.presentationml.tags+xml"/>
  <Override PartName="/ppt/tags/tag5745.xml" ContentType="application/vnd.openxmlformats-officedocument.presentationml.tags+xml"/>
  <Override PartName="/ppt/tags/tag5746.xml" ContentType="application/vnd.openxmlformats-officedocument.presentationml.tags+xml"/>
  <Override PartName="/ppt/tags/tag5747.xml" ContentType="application/vnd.openxmlformats-officedocument.presentationml.tags+xml"/>
  <Override PartName="/ppt/tags/tag5748.xml" ContentType="application/vnd.openxmlformats-officedocument.presentationml.tags+xml"/>
  <Override PartName="/ppt/tags/tag5749.xml" ContentType="application/vnd.openxmlformats-officedocument.presentationml.tags+xml"/>
  <Override PartName="/ppt/tags/tag575.xml" ContentType="application/vnd.openxmlformats-officedocument.presentationml.tags+xml"/>
  <Override PartName="/ppt/tags/tag5750.xml" ContentType="application/vnd.openxmlformats-officedocument.presentationml.tags+xml"/>
  <Override PartName="/ppt/tags/tag5751.xml" ContentType="application/vnd.openxmlformats-officedocument.presentationml.tags+xml"/>
  <Override PartName="/ppt/tags/tag5752.xml" ContentType="application/vnd.openxmlformats-officedocument.presentationml.tags+xml"/>
  <Override PartName="/ppt/tags/tag5753.xml" ContentType="application/vnd.openxmlformats-officedocument.presentationml.tags+xml"/>
  <Override PartName="/ppt/tags/tag5754.xml" ContentType="application/vnd.openxmlformats-officedocument.presentationml.tags+xml"/>
  <Override PartName="/ppt/tags/tag5755.xml" ContentType="application/vnd.openxmlformats-officedocument.presentationml.tags+xml"/>
  <Override PartName="/ppt/tags/tag5756.xml" ContentType="application/vnd.openxmlformats-officedocument.presentationml.tags+xml"/>
  <Override PartName="/ppt/tags/tag5757.xml" ContentType="application/vnd.openxmlformats-officedocument.presentationml.tags+xml"/>
  <Override PartName="/ppt/tags/tag5758.xml" ContentType="application/vnd.openxmlformats-officedocument.presentationml.tags+xml"/>
  <Override PartName="/ppt/tags/tag5759.xml" ContentType="application/vnd.openxmlformats-officedocument.presentationml.tags+xml"/>
  <Override PartName="/ppt/tags/tag576.xml" ContentType="application/vnd.openxmlformats-officedocument.presentationml.tags+xml"/>
  <Override PartName="/ppt/tags/tag5760.xml" ContentType="application/vnd.openxmlformats-officedocument.presentationml.tags+xml"/>
  <Override PartName="/ppt/tags/tag5761.xml" ContentType="application/vnd.openxmlformats-officedocument.presentationml.tags+xml"/>
  <Override PartName="/ppt/tags/tag5762.xml" ContentType="application/vnd.openxmlformats-officedocument.presentationml.tags+xml"/>
  <Override PartName="/ppt/tags/tag5763.xml" ContentType="application/vnd.openxmlformats-officedocument.presentationml.tags+xml"/>
  <Override PartName="/ppt/tags/tag5764.xml" ContentType="application/vnd.openxmlformats-officedocument.presentationml.tags+xml"/>
  <Override PartName="/ppt/tags/tag5765.xml" ContentType="application/vnd.openxmlformats-officedocument.presentationml.tags+xml"/>
  <Override PartName="/ppt/tags/tag5766.xml" ContentType="application/vnd.openxmlformats-officedocument.presentationml.tags+xml"/>
  <Override PartName="/ppt/tags/tag5767.xml" ContentType="application/vnd.openxmlformats-officedocument.presentationml.tags+xml"/>
  <Override PartName="/ppt/tags/tag5768.xml" ContentType="application/vnd.openxmlformats-officedocument.presentationml.tags+xml"/>
  <Override PartName="/ppt/tags/tag5769.xml" ContentType="application/vnd.openxmlformats-officedocument.presentationml.tags+xml"/>
  <Override PartName="/ppt/tags/tag577.xml" ContentType="application/vnd.openxmlformats-officedocument.presentationml.tags+xml"/>
  <Override PartName="/ppt/tags/tag5770.xml" ContentType="application/vnd.openxmlformats-officedocument.presentationml.tags+xml"/>
  <Override PartName="/ppt/tags/tag5771.xml" ContentType="application/vnd.openxmlformats-officedocument.presentationml.tags+xml"/>
  <Override PartName="/ppt/tags/tag5772.xml" ContentType="application/vnd.openxmlformats-officedocument.presentationml.tags+xml"/>
  <Override PartName="/ppt/tags/tag5773.xml" ContentType="application/vnd.openxmlformats-officedocument.presentationml.tags+xml"/>
  <Override PartName="/ppt/tags/tag5774.xml" ContentType="application/vnd.openxmlformats-officedocument.presentationml.tags+xml"/>
  <Override PartName="/ppt/tags/tag5775.xml" ContentType="application/vnd.openxmlformats-officedocument.presentationml.tags+xml"/>
  <Override PartName="/ppt/tags/tag5776.xml" ContentType="application/vnd.openxmlformats-officedocument.presentationml.tags+xml"/>
  <Override PartName="/ppt/tags/tag5777.xml" ContentType="application/vnd.openxmlformats-officedocument.presentationml.tags+xml"/>
  <Override PartName="/ppt/tags/tag5778.xml" ContentType="application/vnd.openxmlformats-officedocument.presentationml.tags+xml"/>
  <Override PartName="/ppt/tags/tag5779.xml" ContentType="application/vnd.openxmlformats-officedocument.presentationml.tags+xml"/>
  <Override PartName="/ppt/tags/tag578.xml" ContentType="application/vnd.openxmlformats-officedocument.presentationml.tags+xml"/>
  <Override PartName="/ppt/tags/tag5780.xml" ContentType="application/vnd.openxmlformats-officedocument.presentationml.tags+xml"/>
  <Override PartName="/ppt/tags/tag5781.xml" ContentType="application/vnd.openxmlformats-officedocument.presentationml.tags+xml"/>
  <Override PartName="/ppt/tags/tag5782.xml" ContentType="application/vnd.openxmlformats-officedocument.presentationml.tags+xml"/>
  <Override PartName="/ppt/tags/tag5783.xml" ContentType="application/vnd.openxmlformats-officedocument.presentationml.tags+xml"/>
  <Override PartName="/ppt/tags/tag5784.xml" ContentType="application/vnd.openxmlformats-officedocument.presentationml.tags+xml"/>
  <Override PartName="/ppt/tags/tag5785.xml" ContentType="application/vnd.openxmlformats-officedocument.presentationml.tags+xml"/>
  <Override PartName="/ppt/tags/tag5786.xml" ContentType="application/vnd.openxmlformats-officedocument.presentationml.tags+xml"/>
  <Override PartName="/ppt/tags/tag5787.xml" ContentType="application/vnd.openxmlformats-officedocument.presentationml.tags+xml"/>
  <Override PartName="/ppt/tags/tag5788.xml" ContentType="application/vnd.openxmlformats-officedocument.presentationml.tags+xml"/>
  <Override PartName="/ppt/tags/tag5789.xml" ContentType="application/vnd.openxmlformats-officedocument.presentationml.tags+xml"/>
  <Override PartName="/ppt/tags/tag579.xml" ContentType="application/vnd.openxmlformats-officedocument.presentationml.tags+xml"/>
  <Override PartName="/ppt/tags/tag5790.xml" ContentType="application/vnd.openxmlformats-officedocument.presentationml.tags+xml"/>
  <Override PartName="/ppt/tags/tag5791.xml" ContentType="application/vnd.openxmlformats-officedocument.presentationml.tags+xml"/>
  <Override PartName="/ppt/tags/tag5792.xml" ContentType="application/vnd.openxmlformats-officedocument.presentationml.tags+xml"/>
  <Override PartName="/ppt/tags/tag5793.xml" ContentType="application/vnd.openxmlformats-officedocument.presentationml.tags+xml"/>
  <Override PartName="/ppt/tags/tag5794.xml" ContentType="application/vnd.openxmlformats-officedocument.presentationml.tags+xml"/>
  <Override PartName="/ppt/tags/tag5795.xml" ContentType="application/vnd.openxmlformats-officedocument.presentationml.tags+xml"/>
  <Override PartName="/ppt/tags/tag5796.xml" ContentType="application/vnd.openxmlformats-officedocument.presentationml.tags+xml"/>
  <Override PartName="/ppt/tags/tag5797.xml" ContentType="application/vnd.openxmlformats-officedocument.presentationml.tags+xml"/>
  <Override PartName="/ppt/tags/tag5798.xml" ContentType="application/vnd.openxmlformats-officedocument.presentationml.tags+xml"/>
  <Override PartName="/ppt/tags/tag579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00.xml" ContentType="application/vnd.openxmlformats-officedocument.presentationml.tags+xml"/>
  <Override PartName="/ppt/tags/tag5801.xml" ContentType="application/vnd.openxmlformats-officedocument.presentationml.tags+xml"/>
  <Override PartName="/ppt/tags/tag5802.xml" ContentType="application/vnd.openxmlformats-officedocument.presentationml.tags+xml"/>
  <Override PartName="/ppt/tags/tag5803.xml" ContentType="application/vnd.openxmlformats-officedocument.presentationml.tags+xml"/>
  <Override PartName="/ppt/tags/tag5804.xml" ContentType="application/vnd.openxmlformats-officedocument.presentationml.tags+xml"/>
  <Override PartName="/ppt/tags/tag5805.xml" ContentType="application/vnd.openxmlformats-officedocument.presentationml.tags+xml"/>
  <Override PartName="/ppt/tags/tag5806.xml" ContentType="application/vnd.openxmlformats-officedocument.presentationml.tags+xml"/>
  <Override PartName="/ppt/tags/tag5807.xml" ContentType="application/vnd.openxmlformats-officedocument.presentationml.tags+xml"/>
  <Override PartName="/ppt/tags/tag5808.xml" ContentType="application/vnd.openxmlformats-officedocument.presentationml.tags+xml"/>
  <Override PartName="/ppt/tags/tag5809.xml" ContentType="application/vnd.openxmlformats-officedocument.presentationml.tags+xml"/>
  <Override PartName="/ppt/tags/tag581.xml" ContentType="application/vnd.openxmlformats-officedocument.presentationml.tags+xml"/>
  <Override PartName="/ppt/tags/tag5810.xml" ContentType="application/vnd.openxmlformats-officedocument.presentationml.tags+xml"/>
  <Override PartName="/ppt/tags/tag5811.xml" ContentType="application/vnd.openxmlformats-officedocument.presentationml.tags+xml"/>
  <Override PartName="/ppt/tags/tag5812.xml" ContentType="application/vnd.openxmlformats-officedocument.presentationml.tags+xml"/>
  <Override PartName="/ppt/tags/tag5813.xml" ContentType="application/vnd.openxmlformats-officedocument.presentationml.tags+xml"/>
  <Override PartName="/ppt/tags/tag5814.xml" ContentType="application/vnd.openxmlformats-officedocument.presentationml.tags+xml"/>
  <Override PartName="/ppt/tags/tag5815.xml" ContentType="application/vnd.openxmlformats-officedocument.presentationml.tags+xml"/>
  <Override PartName="/ppt/tags/tag5816.xml" ContentType="application/vnd.openxmlformats-officedocument.presentationml.tags+xml"/>
  <Override PartName="/ppt/tags/tag5817.xml" ContentType="application/vnd.openxmlformats-officedocument.presentationml.tags+xml"/>
  <Override PartName="/ppt/tags/tag5818.xml" ContentType="application/vnd.openxmlformats-officedocument.presentationml.tags+xml"/>
  <Override PartName="/ppt/tags/tag5819.xml" ContentType="application/vnd.openxmlformats-officedocument.presentationml.tags+xml"/>
  <Override PartName="/ppt/tags/tag582.xml" ContentType="application/vnd.openxmlformats-officedocument.presentationml.tags+xml"/>
  <Override PartName="/ppt/tags/tag5820.xml" ContentType="application/vnd.openxmlformats-officedocument.presentationml.tags+xml"/>
  <Override PartName="/ppt/tags/tag5821.xml" ContentType="application/vnd.openxmlformats-officedocument.presentationml.tags+xml"/>
  <Override PartName="/ppt/tags/tag5822.xml" ContentType="application/vnd.openxmlformats-officedocument.presentationml.tags+xml"/>
  <Override PartName="/ppt/tags/tag5823.xml" ContentType="application/vnd.openxmlformats-officedocument.presentationml.tags+xml"/>
  <Override PartName="/ppt/tags/tag5824.xml" ContentType="application/vnd.openxmlformats-officedocument.presentationml.tags+xml"/>
  <Override PartName="/ppt/tags/tag5825.xml" ContentType="application/vnd.openxmlformats-officedocument.presentationml.tags+xml"/>
  <Override PartName="/ppt/tags/tag5826.xml" ContentType="application/vnd.openxmlformats-officedocument.presentationml.tags+xml"/>
  <Override PartName="/ppt/tags/tag5827.xml" ContentType="application/vnd.openxmlformats-officedocument.presentationml.tags+xml"/>
  <Override PartName="/ppt/tags/tag5828.xml" ContentType="application/vnd.openxmlformats-officedocument.presentationml.tags+xml"/>
  <Override PartName="/ppt/tags/tag5829.xml" ContentType="application/vnd.openxmlformats-officedocument.presentationml.tags+xml"/>
  <Override PartName="/ppt/tags/tag583.xml" ContentType="application/vnd.openxmlformats-officedocument.presentationml.tags+xml"/>
  <Override PartName="/ppt/tags/tag5830.xml" ContentType="application/vnd.openxmlformats-officedocument.presentationml.tags+xml"/>
  <Override PartName="/ppt/tags/tag5831.xml" ContentType="application/vnd.openxmlformats-officedocument.presentationml.tags+xml"/>
  <Override PartName="/ppt/tags/tag5832.xml" ContentType="application/vnd.openxmlformats-officedocument.presentationml.tags+xml"/>
  <Override PartName="/ppt/tags/tag5833.xml" ContentType="application/vnd.openxmlformats-officedocument.presentationml.tags+xml"/>
  <Override PartName="/ppt/tags/tag5834.xml" ContentType="application/vnd.openxmlformats-officedocument.presentationml.tags+xml"/>
  <Override PartName="/ppt/tags/tag5835.xml" ContentType="application/vnd.openxmlformats-officedocument.presentationml.tags+xml"/>
  <Override PartName="/ppt/tags/tag5836.xml" ContentType="application/vnd.openxmlformats-officedocument.presentationml.tags+xml"/>
  <Override PartName="/ppt/tags/tag5837.xml" ContentType="application/vnd.openxmlformats-officedocument.presentationml.tags+xml"/>
  <Override PartName="/ppt/tags/tag5838.xml" ContentType="application/vnd.openxmlformats-officedocument.presentationml.tags+xml"/>
  <Override PartName="/ppt/tags/tag5839.xml" ContentType="application/vnd.openxmlformats-officedocument.presentationml.tags+xml"/>
  <Override PartName="/ppt/tags/tag584.xml" ContentType="application/vnd.openxmlformats-officedocument.presentationml.tags+xml"/>
  <Override PartName="/ppt/tags/tag5840.xml" ContentType="application/vnd.openxmlformats-officedocument.presentationml.tags+xml"/>
  <Override PartName="/ppt/tags/tag5841.xml" ContentType="application/vnd.openxmlformats-officedocument.presentationml.tags+xml"/>
  <Override PartName="/ppt/tags/tag5842.xml" ContentType="application/vnd.openxmlformats-officedocument.presentationml.tags+xml"/>
  <Override PartName="/ppt/tags/tag5843.xml" ContentType="application/vnd.openxmlformats-officedocument.presentationml.tags+xml"/>
  <Override PartName="/ppt/tags/tag5844.xml" ContentType="application/vnd.openxmlformats-officedocument.presentationml.tags+xml"/>
  <Override PartName="/ppt/tags/tag5845.xml" ContentType="application/vnd.openxmlformats-officedocument.presentationml.tags+xml"/>
  <Override PartName="/ppt/tags/tag5846.xml" ContentType="application/vnd.openxmlformats-officedocument.presentationml.tags+xml"/>
  <Override PartName="/ppt/tags/tag5847.xml" ContentType="application/vnd.openxmlformats-officedocument.presentationml.tags+xml"/>
  <Override PartName="/ppt/tags/tag5848.xml" ContentType="application/vnd.openxmlformats-officedocument.presentationml.tags+xml"/>
  <Override PartName="/ppt/tags/tag5849.xml" ContentType="application/vnd.openxmlformats-officedocument.presentationml.tags+xml"/>
  <Override PartName="/ppt/tags/tag585.xml" ContentType="application/vnd.openxmlformats-officedocument.presentationml.tags+xml"/>
  <Override PartName="/ppt/tags/tag5850.xml" ContentType="application/vnd.openxmlformats-officedocument.presentationml.tags+xml"/>
  <Override PartName="/ppt/tags/tag5851.xml" ContentType="application/vnd.openxmlformats-officedocument.presentationml.tags+xml"/>
  <Override PartName="/ppt/tags/tag5852.xml" ContentType="application/vnd.openxmlformats-officedocument.presentationml.tags+xml"/>
  <Override PartName="/ppt/tags/tag5853.xml" ContentType="application/vnd.openxmlformats-officedocument.presentationml.tags+xml"/>
  <Override PartName="/ppt/tags/tag5854.xml" ContentType="application/vnd.openxmlformats-officedocument.presentationml.tags+xml"/>
  <Override PartName="/ppt/tags/tag5855.xml" ContentType="application/vnd.openxmlformats-officedocument.presentationml.tags+xml"/>
  <Override PartName="/ppt/tags/tag5856.xml" ContentType="application/vnd.openxmlformats-officedocument.presentationml.tags+xml"/>
  <Override PartName="/ppt/tags/tag5857.xml" ContentType="application/vnd.openxmlformats-officedocument.presentationml.tags+xml"/>
  <Override PartName="/ppt/tags/tag5858.xml" ContentType="application/vnd.openxmlformats-officedocument.presentationml.tags+xml"/>
  <Override PartName="/ppt/tags/tag5859.xml" ContentType="application/vnd.openxmlformats-officedocument.presentationml.tags+xml"/>
  <Override PartName="/ppt/tags/tag586.xml" ContentType="application/vnd.openxmlformats-officedocument.presentationml.tags+xml"/>
  <Override PartName="/ppt/tags/tag5860.xml" ContentType="application/vnd.openxmlformats-officedocument.presentationml.tags+xml"/>
  <Override PartName="/ppt/tags/tag5861.xml" ContentType="application/vnd.openxmlformats-officedocument.presentationml.tags+xml"/>
  <Override PartName="/ppt/tags/tag5862.xml" ContentType="application/vnd.openxmlformats-officedocument.presentationml.tags+xml"/>
  <Override PartName="/ppt/tags/tag5863.xml" ContentType="application/vnd.openxmlformats-officedocument.presentationml.tags+xml"/>
  <Override PartName="/ppt/tags/tag5864.xml" ContentType="application/vnd.openxmlformats-officedocument.presentationml.tags+xml"/>
  <Override PartName="/ppt/tags/tag5865.xml" ContentType="application/vnd.openxmlformats-officedocument.presentationml.tags+xml"/>
  <Override PartName="/ppt/tags/tag5866.xml" ContentType="application/vnd.openxmlformats-officedocument.presentationml.tags+xml"/>
  <Override PartName="/ppt/tags/tag5867.xml" ContentType="application/vnd.openxmlformats-officedocument.presentationml.tags+xml"/>
  <Override PartName="/ppt/tags/tag5868.xml" ContentType="application/vnd.openxmlformats-officedocument.presentationml.tags+xml"/>
  <Override PartName="/ppt/tags/tag5869.xml" ContentType="application/vnd.openxmlformats-officedocument.presentationml.tags+xml"/>
  <Override PartName="/ppt/tags/tag587.xml" ContentType="application/vnd.openxmlformats-officedocument.presentationml.tags+xml"/>
  <Override PartName="/ppt/tags/tag5870.xml" ContentType="application/vnd.openxmlformats-officedocument.presentationml.tags+xml"/>
  <Override PartName="/ppt/tags/tag5871.xml" ContentType="application/vnd.openxmlformats-officedocument.presentationml.tags+xml"/>
  <Override PartName="/ppt/tags/tag5872.xml" ContentType="application/vnd.openxmlformats-officedocument.presentationml.tags+xml"/>
  <Override PartName="/ppt/tags/tag5873.xml" ContentType="application/vnd.openxmlformats-officedocument.presentationml.tags+xml"/>
  <Override PartName="/ppt/tags/tag5874.xml" ContentType="application/vnd.openxmlformats-officedocument.presentationml.tags+xml"/>
  <Override PartName="/ppt/tags/tag5875.xml" ContentType="application/vnd.openxmlformats-officedocument.presentationml.tags+xml"/>
  <Override PartName="/ppt/tags/tag5876.xml" ContentType="application/vnd.openxmlformats-officedocument.presentationml.tags+xml"/>
  <Override PartName="/ppt/tags/tag5877.xml" ContentType="application/vnd.openxmlformats-officedocument.presentationml.tags+xml"/>
  <Override PartName="/ppt/tags/tag5878.xml" ContentType="application/vnd.openxmlformats-officedocument.presentationml.tags+xml"/>
  <Override PartName="/ppt/tags/tag5879.xml" ContentType="application/vnd.openxmlformats-officedocument.presentationml.tags+xml"/>
  <Override PartName="/ppt/tags/tag588.xml" ContentType="application/vnd.openxmlformats-officedocument.presentationml.tags+xml"/>
  <Override PartName="/ppt/tags/tag5880.xml" ContentType="application/vnd.openxmlformats-officedocument.presentationml.tags+xml"/>
  <Override PartName="/ppt/tags/tag5881.xml" ContentType="application/vnd.openxmlformats-officedocument.presentationml.tags+xml"/>
  <Override PartName="/ppt/tags/tag5882.xml" ContentType="application/vnd.openxmlformats-officedocument.presentationml.tags+xml"/>
  <Override PartName="/ppt/tags/tag5883.xml" ContentType="application/vnd.openxmlformats-officedocument.presentationml.tags+xml"/>
  <Override PartName="/ppt/tags/tag5884.xml" ContentType="application/vnd.openxmlformats-officedocument.presentationml.tags+xml"/>
  <Override PartName="/ppt/tags/tag5885.xml" ContentType="application/vnd.openxmlformats-officedocument.presentationml.tags+xml"/>
  <Override PartName="/ppt/tags/tag5886.xml" ContentType="application/vnd.openxmlformats-officedocument.presentationml.tags+xml"/>
  <Override PartName="/ppt/tags/tag5887.xml" ContentType="application/vnd.openxmlformats-officedocument.presentationml.tags+xml"/>
  <Override PartName="/ppt/tags/tag5888.xml" ContentType="application/vnd.openxmlformats-officedocument.presentationml.tags+xml"/>
  <Override PartName="/ppt/tags/tag5889.xml" ContentType="application/vnd.openxmlformats-officedocument.presentationml.tags+xml"/>
  <Override PartName="/ppt/tags/tag589.xml" ContentType="application/vnd.openxmlformats-officedocument.presentationml.tags+xml"/>
  <Override PartName="/ppt/tags/tag5890.xml" ContentType="application/vnd.openxmlformats-officedocument.presentationml.tags+xml"/>
  <Override PartName="/ppt/tags/tag5891.xml" ContentType="application/vnd.openxmlformats-officedocument.presentationml.tags+xml"/>
  <Override PartName="/ppt/tags/tag5892.xml" ContentType="application/vnd.openxmlformats-officedocument.presentationml.tags+xml"/>
  <Override PartName="/ppt/tags/tag5893.xml" ContentType="application/vnd.openxmlformats-officedocument.presentationml.tags+xml"/>
  <Override PartName="/ppt/tags/tag5894.xml" ContentType="application/vnd.openxmlformats-officedocument.presentationml.tags+xml"/>
  <Override PartName="/ppt/tags/tag5895.xml" ContentType="application/vnd.openxmlformats-officedocument.presentationml.tags+xml"/>
  <Override PartName="/ppt/tags/tag5896.xml" ContentType="application/vnd.openxmlformats-officedocument.presentationml.tags+xml"/>
  <Override PartName="/ppt/tags/tag5897.xml" ContentType="application/vnd.openxmlformats-officedocument.presentationml.tags+xml"/>
  <Override PartName="/ppt/tags/tag5898.xml" ContentType="application/vnd.openxmlformats-officedocument.presentationml.tags+xml"/>
  <Override PartName="/ppt/tags/tag589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00.xml" ContentType="application/vnd.openxmlformats-officedocument.presentationml.tags+xml"/>
  <Override PartName="/ppt/tags/tag5901.xml" ContentType="application/vnd.openxmlformats-officedocument.presentationml.tags+xml"/>
  <Override PartName="/ppt/tags/tag5902.xml" ContentType="application/vnd.openxmlformats-officedocument.presentationml.tags+xml"/>
  <Override PartName="/ppt/tags/tag5903.xml" ContentType="application/vnd.openxmlformats-officedocument.presentationml.tags+xml"/>
  <Override PartName="/ppt/tags/tag5904.xml" ContentType="application/vnd.openxmlformats-officedocument.presentationml.tags+xml"/>
  <Override PartName="/ppt/tags/tag5905.xml" ContentType="application/vnd.openxmlformats-officedocument.presentationml.tags+xml"/>
  <Override PartName="/ppt/tags/tag5906.xml" ContentType="application/vnd.openxmlformats-officedocument.presentationml.tags+xml"/>
  <Override PartName="/ppt/tags/tag5907.xml" ContentType="application/vnd.openxmlformats-officedocument.presentationml.tags+xml"/>
  <Override PartName="/ppt/tags/tag5908.xml" ContentType="application/vnd.openxmlformats-officedocument.presentationml.tags+xml"/>
  <Override PartName="/ppt/tags/tag5909.xml" ContentType="application/vnd.openxmlformats-officedocument.presentationml.tags+xml"/>
  <Override PartName="/ppt/tags/tag591.xml" ContentType="application/vnd.openxmlformats-officedocument.presentationml.tags+xml"/>
  <Override PartName="/ppt/tags/tag5910.xml" ContentType="application/vnd.openxmlformats-officedocument.presentationml.tags+xml"/>
  <Override PartName="/ppt/tags/tag5911.xml" ContentType="application/vnd.openxmlformats-officedocument.presentationml.tags+xml"/>
  <Override PartName="/ppt/tags/tag5912.xml" ContentType="application/vnd.openxmlformats-officedocument.presentationml.tags+xml"/>
  <Override PartName="/ppt/tags/tag5913.xml" ContentType="application/vnd.openxmlformats-officedocument.presentationml.tags+xml"/>
  <Override PartName="/ppt/tags/tag5914.xml" ContentType="application/vnd.openxmlformats-officedocument.presentationml.tags+xml"/>
  <Override PartName="/ppt/tags/tag5915.xml" ContentType="application/vnd.openxmlformats-officedocument.presentationml.tags+xml"/>
  <Override PartName="/ppt/tags/tag5916.xml" ContentType="application/vnd.openxmlformats-officedocument.presentationml.tags+xml"/>
  <Override PartName="/ppt/tags/tag5917.xml" ContentType="application/vnd.openxmlformats-officedocument.presentationml.tags+xml"/>
  <Override PartName="/ppt/tags/tag5918.xml" ContentType="application/vnd.openxmlformats-officedocument.presentationml.tags+xml"/>
  <Override PartName="/ppt/tags/tag5919.xml" ContentType="application/vnd.openxmlformats-officedocument.presentationml.tags+xml"/>
  <Override PartName="/ppt/tags/tag592.xml" ContentType="application/vnd.openxmlformats-officedocument.presentationml.tags+xml"/>
  <Override PartName="/ppt/tags/tag5920.xml" ContentType="application/vnd.openxmlformats-officedocument.presentationml.tags+xml"/>
  <Override PartName="/ppt/tags/tag5921.xml" ContentType="application/vnd.openxmlformats-officedocument.presentationml.tags+xml"/>
  <Override PartName="/ppt/tags/tag5922.xml" ContentType="application/vnd.openxmlformats-officedocument.presentationml.tags+xml"/>
  <Override PartName="/ppt/tags/tag5923.xml" ContentType="application/vnd.openxmlformats-officedocument.presentationml.tags+xml"/>
  <Override PartName="/ppt/tags/tag5924.xml" ContentType="application/vnd.openxmlformats-officedocument.presentationml.tags+xml"/>
  <Override PartName="/ppt/tags/tag5925.xml" ContentType="application/vnd.openxmlformats-officedocument.presentationml.tags+xml"/>
  <Override PartName="/ppt/tags/tag5926.xml" ContentType="application/vnd.openxmlformats-officedocument.presentationml.tags+xml"/>
  <Override PartName="/ppt/tags/tag5927.xml" ContentType="application/vnd.openxmlformats-officedocument.presentationml.tags+xml"/>
  <Override PartName="/ppt/tags/tag5928.xml" ContentType="application/vnd.openxmlformats-officedocument.presentationml.tags+xml"/>
  <Override PartName="/ppt/tags/tag5929.xml" ContentType="application/vnd.openxmlformats-officedocument.presentationml.tags+xml"/>
  <Override PartName="/ppt/tags/tag593.xml" ContentType="application/vnd.openxmlformats-officedocument.presentationml.tags+xml"/>
  <Override PartName="/ppt/tags/tag5930.xml" ContentType="application/vnd.openxmlformats-officedocument.presentationml.tags+xml"/>
  <Override PartName="/ppt/tags/tag5931.xml" ContentType="application/vnd.openxmlformats-officedocument.presentationml.tags+xml"/>
  <Override PartName="/ppt/tags/tag5932.xml" ContentType="application/vnd.openxmlformats-officedocument.presentationml.tags+xml"/>
  <Override PartName="/ppt/tags/tag5933.xml" ContentType="application/vnd.openxmlformats-officedocument.presentationml.tags+xml"/>
  <Override PartName="/ppt/tags/tag5934.xml" ContentType="application/vnd.openxmlformats-officedocument.presentationml.tags+xml"/>
  <Override PartName="/ppt/tags/tag5935.xml" ContentType="application/vnd.openxmlformats-officedocument.presentationml.tags+xml"/>
  <Override PartName="/ppt/tags/tag5936.xml" ContentType="application/vnd.openxmlformats-officedocument.presentationml.tags+xml"/>
  <Override PartName="/ppt/tags/tag5937.xml" ContentType="application/vnd.openxmlformats-officedocument.presentationml.tags+xml"/>
  <Override PartName="/ppt/tags/tag5938.xml" ContentType="application/vnd.openxmlformats-officedocument.presentationml.tags+xml"/>
  <Override PartName="/ppt/tags/tag5939.xml" ContentType="application/vnd.openxmlformats-officedocument.presentationml.tags+xml"/>
  <Override PartName="/ppt/tags/tag594.xml" ContentType="application/vnd.openxmlformats-officedocument.presentationml.tags+xml"/>
  <Override PartName="/ppt/tags/tag5940.xml" ContentType="application/vnd.openxmlformats-officedocument.presentationml.tags+xml"/>
  <Override PartName="/ppt/tags/tag5941.xml" ContentType="application/vnd.openxmlformats-officedocument.presentationml.tags+xml"/>
  <Override PartName="/ppt/tags/tag5942.xml" ContentType="application/vnd.openxmlformats-officedocument.presentationml.tags+xml"/>
  <Override PartName="/ppt/tags/tag5943.xml" ContentType="application/vnd.openxmlformats-officedocument.presentationml.tags+xml"/>
  <Override PartName="/ppt/tags/tag5944.xml" ContentType="application/vnd.openxmlformats-officedocument.presentationml.tags+xml"/>
  <Override PartName="/ppt/tags/tag5945.xml" ContentType="application/vnd.openxmlformats-officedocument.presentationml.tags+xml"/>
  <Override PartName="/ppt/tags/tag5946.xml" ContentType="application/vnd.openxmlformats-officedocument.presentationml.tags+xml"/>
  <Override PartName="/ppt/tags/tag5947.xml" ContentType="application/vnd.openxmlformats-officedocument.presentationml.tags+xml"/>
  <Override PartName="/ppt/tags/tag5948.xml" ContentType="application/vnd.openxmlformats-officedocument.presentationml.tags+xml"/>
  <Override PartName="/ppt/tags/tag5949.xml" ContentType="application/vnd.openxmlformats-officedocument.presentationml.tags+xml"/>
  <Override PartName="/ppt/tags/tag595.xml" ContentType="application/vnd.openxmlformats-officedocument.presentationml.tags+xml"/>
  <Override PartName="/ppt/tags/tag5950.xml" ContentType="application/vnd.openxmlformats-officedocument.presentationml.tags+xml"/>
  <Override PartName="/ppt/tags/tag5951.xml" ContentType="application/vnd.openxmlformats-officedocument.presentationml.tags+xml"/>
  <Override PartName="/ppt/tags/tag5952.xml" ContentType="application/vnd.openxmlformats-officedocument.presentationml.tags+xml"/>
  <Override PartName="/ppt/tags/tag5953.xml" ContentType="application/vnd.openxmlformats-officedocument.presentationml.tags+xml"/>
  <Override PartName="/ppt/tags/tag5954.xml" ContentType="application/vnd.openxmlformats-officedocument.presentationml.tags+xml"/>
  <Override PartName="/ppt/tags/tag5955.xml" ContentType="application/vnd.openxmlformats-officedocument.presentationml.tags+xml"/>
  <Override PartName="/ppt/tags/tag5956.xml" ContentType="application/vnd.openxmlformats-officedocument.presentationml.tags+xml"/>
  <Override PartName="/ppt/tags/tag5957.xml" ContentType="application/vnd.openxmlformats-officedocument.presentationml.tags+xml"/>
  <Override PartName="/ppt/tags/tag5958.xml" ContentType="application/vnd.openxmlformats-officedocument.presentationml.tags+xml"/>
  <Override PartName="/ppt/tags/tag5959.xml" ContentType="application/vnd.openxmlformats-officedocument.presentationml.tags+xml"/>
  <Override PartName="/ppt/tags/tag596.xml" ContentType="application/vnd.openxmlformats-officedocument.presentationml.tags+xml"/>
  <Override PartName="/ppt/tags/tag5960.xml" ContentType="application/vnd.openxmlformats-officedocument.presentationml.tags+xml"/>
  <Override PartName="/ppt/tags/tag5961.xml" ContentType="application/vnd.openxmlformats-officedocument.presentationml.tags+xml"/>
  <Override PartName="/ppt/tags/tag5962.xml" ContentType="application/vnd.openxmlformats-officedocument.presentationml.tags+xml"/>
  <Override PartName="/ppt/tags/tag5963.xml" ContentType="application/vnd.openxmlformats-officedocument.presentationml.tags+xml"/>
  <Override PartName="/ppt/tags/tag5964.xml" ContentType="application/vnd.openxmlformats-officedocument.presentationml.tags+xml"/>
  <Override PartName="/ppt/tags/tag5965.xml" ContentType="application/vnd.openxmlformats-officedocument.presentationml.tags+xml"/>
  <Override PartName="/ppt/tags/tag5966.xml" ContentType="application/vnd.openxmlformats-officedocument.presentationml.tags+xml"/>
  <Override PartName="/ppt/tags/tag5967.xml" ContentType="application/vnd.openxmlformats-officedocument.presentationml.tags+xml"/>
  <Override PartName="/ppt/tags/tag5968.xml" ContentType="application/vnd.openxmlformats-officedocument.presentationml.tags+xml"/>
  <Override PartName="/ppt/tags/tag5969.xml" ContentType="application/vnd.openxmlformats-officedocument.presentationml.tags+xml"/>
  <Override PartName="/ppt/tags/tag597.xml" ContentType="application/vnd.openxmlformats-officedocument.presentationml.tags+xml"/>
  <Override PartName="/ppt/tags/tag5970.xml" ContentType="application/vnd.openxmlformats-officedocument.presentationml.tags+xml"/>
  <Override PartName="/ppt/tags/tag5971.xml" ContentType="application/vnd.openxmlformats-officedocument.presentationml.tags+xml"/>
  <Override PartName="/ppt/tags/tag5972.xml" ContentType="application/vnd.openxmlformats-officedocument.presentationml.tags+xml"/>
  <Override PartName="/ppt/tags/tag5973.xml" ContentType="application/vnd.openxmlformats-officedocument.presentationml.tags+xml"/>
  <Override PartName="/ppt/tags/tag5974.xml" ContentType="application/vnd.openxmlformats-officedocument.presentationml.tags+xml"/>
  <Override PartName="/ppt/tags/tag5975.xml" ContentType="application/vnd.openxmlformats-officedocument.presentationml.tags+xml"/>
  <Override PartName="/ppt/tags/tag5976.xml" ContentType="application/vnd.openxmlformats-officedocument.presentationml.tags+xml"/>
  <Override PartName="/ppt/tags/tag5977.xml" ContentType="application/vnd.openxmlformats-officedocument.presentationml.tags+xml"/>
  <Override PartName="/ppt/tags/tag5978.xml" ContentType="application/vnd.openxmlformats-officedocument.presentationml.tags+xml"/>
  <Override PartName="/ppt/tags/tag5979.xml" ContentType="application/vnd.openxmlformats-officedocument.presentationml.tags+xml"/>
  <Override PartName="/ppt/tags/tag598.xml" ContentType="application/vnd.openxmlformats-officedocument.presentationml.tags+xml"/>
  <Override PartName="/ppt/tags/tag5980.xml" ContentType="application/vnd.openxmlformats-officedocument.presentationml.tags+xml"/>
  <Override PartName="/ppt/tags/tag5981.xml" ContentType="application/vnd.openxmlformats-officedocument.presentationml.tags+xml"/>
  <Override PartName="/ppt/tags/tag5982.xml" ContentType="application/vnd.openxmlformats-officedocument.presentationml.tags+xml"/>
  <Override PartName="/ppt/tags/tag5983.xml" ContentType="application/vnd.openxmlformats-officedocument.presentationml.tags+xml"/>
  <Override PartName="/ppt/tags/tag5984.xml" ContentType="application/vnd.openxmlformats-officedocument.presentationml.tags+xml"/>
  <Override PartName="/ppt/tags/tag5985.xml" ContentType="application/vnd.openxmlformats-officedocument.presentationml.tags+xml"/>
  <Override PartName="/ppt/tags/tag5986.xml" ContentType="application/vnd.openxmlformats-officedocument.presentationml.tags+xml"/>
  <Override PartName="/ppt/tags/tag5987.xml" ContentType="application/vnd.openxmlformats-officedocument.presentationml.tags+xml"/>
  <Override PartName="/ppt/tags/tag5988.xml" ContentType="application/vnd.openxmlformats-officedocument.presentationml.tags+xml"/>
  <Override PartName="/ppt/tags/tag5989.xml" ContentType="application/vnd.openxmlformats-officedocument.presentationml.tags+xml"/>
  <Override PartName="/ppt/tags/tag599.xml" ContentType="application/vnd.openxmlformats-officedocument.presentationml.tags+xml"/>
  <Override PartName="/ppt/tags/tag5990.xml" ContentType="application/vnd.openxmlformats-officedocument.presentationml.tags+xml"/>
  <Override PartName="/ppt/tags/tag5991.xml" ContentType="application/vnd.openxmlformats-officedocument.presentationml.tags+xml"/>
  <Override PartName="/ppt/tags/tag5992.xml" ContentType="application/vnd.openxmlformats-officedocument.presentationml.tags+xml"/>
  <Override PartName="/ppt/tags/tag5993.xml" ContentType="application/vnd.openxmlformats-officedocument.presentationml.tags+xml"/>
  <Override PartName="/ppt/tags/tag5994.xml" ContentType="application/vnd.openxmlformats-officedocument.presentationml.tags+xml"/>
  <Override PartName="/ppt/tags/tag5995.xml" ContentType="application/vnd.openxmlformats-officedocument.presentationml.tags+xml"/>
  <Override PartName="/ppt/tags/tag5996.xml" ContentType="application/vnd.openxmlformats-officedocument.presentationml.tags+xml"/>
  <Override PartName="/ppt/tags/tag5997.xml" ContentType="application/vnd.openxmlformats-officedocument.presentationml.tags+xml"/>
  <Override PartName="/ppt/tags/tag5998.xml" ContentType="application/vnd.openxmlformats-officedocument.presentationml.tags+xml"/>
  <Override PartName="/ppt/tags/tag59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00.xml" ContentType="application/vnd.openxmlformats-officedocument.presentationml.tags+xml"/>
  <Override PartName="/ppt/tags/tag6001.xml" ContentType="application/vnd.openxmlformats-officedocument.presentationml.tags+xml"/>
  <Override PartName="/ppt/tags/tag6002.xml" ContentType="application/vnd.openxmlformats-officedocument.presentationml.tags+xml"/>
  <Override PartName="/ppt/tags/tag6003.xml" ContentType="application/vnd.openxmlformats-officedocument.presentationml.tags+xml"/>
  <Override PartName="/ppt/tags/tag6004.xml" ContentType="application/vnd.openxmlformats-officedocument.presentationml.tags+xml"/>
  <Override PartName="/ppt/tags/tag6005.xml" ContentType="application/vnd.openxmlformats-officedocument.presentationml.tags+xml"/>
  <Override PartName="/ppt/tags/tag6006.xml" ContentType="application/vnd.openxmlformats-officedocument.presentationml.tags+xml"/>
  <Override PartName="/ppt/tags/tag6007.xml" ContentType="application/vnd.openxmlformats-officedocument.presentationml.tags+xml"/>
  <Override PartName="/ppt/tags/tag6008.xml" ContentType="application/vnd.openxmlformats-officedocument.presentationml.tags+xml"/>
  <Override PartName="/ppt/tags/tag6009.xml" ContentType="application/vnd.openxmlformats-officedocument.presentationml.tags+xml"/>
  <Override PartName="/ppt/tags/tag601.xml" ContentType="application/vnd.openxmlformats-officedocument.presentationml.tags+xml"/>
  <Override PartName="/ppt/tags/tag6010.xml" ContentType="application/vnd.openxmlformats-officedocument.presentationml.tags+xml"/>
  <Override PartName="/ppt/tags/tag6011.xml" ContentType="application/vnd.openxmlformats-officedocument.presentationml.tags+xml"/>
  <Override PartName="/ppt/tags/tag6012.xml" ContentType="application/vnd.openxmlformats-officedocument.presentationml.tags+xml"/>
  <Override PartName="/ppt/tags/tag6013.xml" ContentType="application/vnd.openxmlformats-officedocument.presentationml.tags+xml"/>
  <Override PartName="/ppt/tags/tag6014.xml" ContentType="application/vnd.openxmlformats-officedocument.presentationml.tags+xml"/>
  <Override PartName="/ppt/tags/tag6015.xml" ContentType="application/vnd.openxmlformats-officedocument.presentationml.tags+xml"/>
  <Override PartName="/ppt/tags/tag6016.xml" ContentType="application/vnd.openxmlformats-officedocument.presentationml.tags+xml"/>
  <Override PartName="/ppt/tags/tag6017.xml" ContentType="application/vnd.openxmlformats-officedocument.presentationml.tags+xml"/>
  <Override PartName="/ppt/tags/tag6018.xml" ContentType="application/vnd.openxmlformats-officedocument.presentationml.tags+xml"/>
  <Override PartName="/ppt/tags/tag6019.xml" ContentType="application/vnd.openxmlformats-officedocument.presentationml.tags+xml"/>
  <Override PartName="/ppt/tags/tag602.xml" ContentType="application/vnd.openxmlformats-officedocument.presentationml.tags+xml"/>
  <Override PartName="/ppt/tags/tag6020.xml" ContentType="application/vnd.openxmlformats-officedocument.presentationml.tags+xml"/>
  <Override PartName="/ppt/tags/tag6021.xml" ContentType="application/vnd.openxmlformats-officedocument.presentationml.tags+xml"/>
  <Override PartName="/ppt/tags/tag6022.xml" ContentType="application/vnd.openxmlformats-officedocument.presentationml.tags+xml"/>
  <Override PartName="/ppt/tags/tag6023.xml" ContentType="application/vnd.openxmlformats-officedocument.presentationml.tags+xml"/>
  <Override PartName="/ppt/tags/tag6024.xml" ContentType="application/vnd.openxmlformats-officedocument.presentationml.tags+xml"/>
  <Override PartName="/ppt/tags/tag6025.xml" ContentType="application/vnd.openxmlformats-officedocument.presentationml.tags+xml"/>
  <Override PartName="/ppt/tags/tag6026.xml" ContentType="application/vnd.openxmlformats-officedocument.presentationml.tags+xml"/>
  <Override PartName="/ppt/tags/tag6027.xml" ContentType="application/vnd.openxmlformats-officedocument.presentationml.tags+xml"/>
  <Override PartName="/ppt/tags/tag6028.xml" ContentType="application/vnd.openxmlformats-officedocument.presentationml.tags+xml"/>
  <Override PartName="/ppt/tags/tag6029.xml" ContentType="application/vnd.openxmlformats-officedocument.presentationml.tags+xml"/>
  <Override PartName="/ppt/tags/tag603.xml" ContentType="application/vnd.openxmlformats-officedocument.presentationml.tags+xml"/>
  <Override PartName="/ppt/tags/tag6030.xml" ContentType="application/vnd.openxmlformats-officedocument.presentationml.tags+xml"/>
  <Override PartName="/ppt/tags/tag6031.xml" ContentType="application/vnd.openxmlformats-officedocument.presentationml.tags+xml"/>
  <Override PartName="/ppt/tags/tag6032.xml" ContentType="application/vnd.openxmlformats-officedocument.presentationml.tags+xml"/>
  <Override PartName="/ppt/tags/tag6033.xml" ContentType="application/vnd.openxmlformats-officedocument.presentationml.tags+xml"/>
  <Override PartName="/ppt/tags/tag6034.xml" ContentType="application/vnd.openxmlformats-officedocument.presentationml.tags+xml"/>
  <Override PartName="/ppt/tags/tag6035.xml" ContentType="application/vnd.openxmlformats-officedocument.presentationml.tags+xml"/>
  <Override PartName="/ppt/tags/tag6036.xml" ContentType="application/vnd.openxmlformats-officedocument.presentationml.tags+xml"/>
  <Override PartName="/ppt/tags/tag6037.xml" ContentType="application/vnd.openxmlformats-officedocument.presentationml.tags+xml"/>
  <Override PartName="/ppt/tags/tag6038.xml" ContentType="application/vnd.openxmlformats-officedocument.presentationml.tags+xml"/>
  <Override PartName="/ppt/tags/tag6039.xml" ContentType="application/vnd.openxmlformats-officedocument.presentationml.tags+xml"/>
  <Override PartName="/ppt/tags/tag604.xml" ContentType="application/vnd.openxmlformats-officedocument.presentationml.tags+xml"/>
  <Override PartName="/ppt/tags/tag6040.xml" ContentType="application/vnd.openxmlformats-officedocument.presentationml.tags+xml"/>
  <Override PartName="/ppt/tags/tag6041.xml" ContentType="application/vnd.openxmlformats-officedocument.presentationml.tags+xml"/>
  <Override PartName="/ppt/tags/tag6042.xml" ContentType="application/vnd.openxmlformats-officedocument.presentationml.tags+xml"/>
  <Override PartName="/ppt/tags/tag6043.xml" ContentType="application/vnd.openxmlformats-officedocument.presentationml.tags+xml"/>
  <Override PartName="/ppt/tags/tag6044.xml" ContentType="application/vnd.openxmlformats-officedocument.presentationml.tags+xml"/>
  <Override PartName="/ppt/tags/tag6045.xml" ContentType="application/vnd.openxmlformats-officedocument.presentationml.tags+xml"/>
  <Override PartName="/ppt/tags/tag6046.xml" ContentType="application/vnd.openxmlformats-officedocument.presentationml.tags+xml"/>
  <Override PartName="/ppt/tags/tag6047.xml" ContentType="application/vnd.openxmlformats-officedocument.presentationml.tags+xml"/>
  <Override PartName="/ppt/tags/tag6048.xml" ContentType="application/vnd.openxmlformats-officedocument.presentationml.tags+xml"/>
  <Override PartName="/ppt/tags/tag6049.xml" ContentType="application/vnd.openxmlformats-officedocument.presentationml.tags+xml"/>
  <Override PartName="/ppt/tags/tag605.xml" ContentType="application/vnd.openxmlformats-officedocument.presentationml.tags+xml"/>
  <Override PartName="/ppt/tags/tag6050.xml" ContentType="application/vnd.openxmlformats-officedocument.presentationml.tags+xml"/>
  <Override PartName="/ppt/tags/tag6051.xml" ContentType="application/vnd.openxmlformats-officedocument.presentationml.tags+xml"/>
  <Override PartName="/ppt/tags/tag6052.xml" ContentType="application/vnd.openxmlformats-officedocument.presentationml.tags+xml"/>
  <Override PartName="/ppt/tags/tag6053.xml" ContentType="application/vnd.openxmlformats-officedocument.presentationml.tags+xml"/>
  <Override PartName="/ppt/tags/tag6054.xml" ContentType="application/vnd.openxmlformats-officedocument.presentationml.tags+xml"/>
  <Override PartName="/ppt/tags/tag6055.xml" ContentType="application/vnd.openxmlformats-officedocument.presentationml.tags+xml"/>
  <Override PartName="/ppt/tags/tag6056.xml" ContentType="application/vnd.openxmlformats-officedocument.presentationml.tags+xml"/>
  <Override PartName="/ppt/tags/tag6057.xml" ContentType="application/vnd.openxmlformats-officedocument.presentationml.tags+xml"/>
  <Override PartName="/ppt/tags/tag6058.xml" ContentType="application/vnd.openxmlformats-officedocument.presentationml.tags+xml"/>
  <Override PartName="/ppt/tags/tag6059.xml" ContentType="application/vnd.openxmlformats-officedocument.presentationml.tags+xml"/>
  <Override PartName="/ppt/tags/tag606.xml" ContentType="application/vnd.openxmlformats-officedocument.presentationml.tags+xml"/>
  <Override PartName="/ppt/tags/tag6060.xml" ContentType="application/vnd.openxmlformats-officedocument.presentationml.tags+xml"/>
  <Override PartName="/ppt/tags/tag6061.xml" ContentType="application/vnd.openxmlformats-officedocument.presentationml.tags+xml"/>
  <Override PartName="/ppt/tags/tag6062.xml" ContentType="application/vnd.openxmlformats-officedocument.presentationml.tags+xml"/>
  <Override PartName="/ppt/tags/tag6063.xml" ContentType="application/vnd.openxmlformats-officedocument.presentationml.tags+xml"/>
  <Override PartName="/ppt/tags/tag6064.xml" ContentType="application/vnd.openxmlformats-officedocument.presentationml.tags+xml"/>
  <Override PartName="/ppt/tags/tag6065.xml" ContentType="application/vnd.openxmlformats-officedocument.presentationml.tags+xml"/>
  <Override PartName="/ppt/tags/tag6066.xml" ContentType="application/vnd.openxmlformats-officedocument.presentationml.tags+xml"/>
  <Override PartName="/ppt/tags/tag6067.xml" ContentType="application/vnd.openxmlformats-officedocument.presentationml.tags+xml"/>
  <Override PartName="/ppt/tags/tag6068.xml" ContentType="application/vnd.openxmlformats-officedocument.presentationml.tags+xml"/>
  <Override PartName="/ppt/tags/tag6069.xml" ContentType="application/vnd.openxmlformats-officedocument.presentationml.tags+xml"/>
  <Override PartName="/ppt/tags/tag607.xml" ContentType="application/vnd.openxmlformats-officedocument.presentationml.tags+xml"/>
  <Override PartName="/ppt/tags/tag6070.xml" ContentType="application/vnd.openxmlformats-officedocument.presentationml.tags+xml"/>
  <Override PartName="/ppt/tags/tag6071.xml" ContentType="application/vnd.openxmlformats-officedocument.presentationml.tags+xml"/>
  <Override PartName="/ppt/tags/tag6072.xml" ContentType="application/vnd.openxmlformats-officedocument.presentationml.tags+xml"/>
  <Override PartName="/ppt/tags/tag6073.xml" ContentType="application/vnd.openxmlformats-officedocument.presentationml.tags+xml"/>
  <Override PartName="/ppt/tags/tag6074.xml" ContentType="application/vnd.openxmlformats-officedocument.presentationml.tags+xml"/>
  <Override PartName="/ppt/tags/tag6075.xml" ContentType="application/vnd.openxmlformats-officedocument.presentationml.tags+xml"/>
  <Override PartName="/ppt/tags/tag6076.xml" ContentType="application/vnd.openxmlformats-officedocument.presentationml.tags+xml"/>
  <Override PartName="/ppt/tags/tag6077.xml" ContentType="application/vnd.openxmlformats-officedocument.presentationml.tags+xml"/>
  <Override PartName="/ppt/tags/tag6078.xml" ContentType="application/vnd.openxmlformats-officedocument.presentationml.tags+xml"/>
  <Override PartName="/ppt/tags/tag6079.xml" ContentType="application/vnd.openxmlformats-officedocument.presentationml.tags+xml"/>
  <Override PartName="/ppt/tags/tag608.xml" ContentType="application/vnd.openxmlformats-officedocument.presentationml.tags+xml"/>
  <Override PartName="/ppt/tags/tag6080.xml" ContentType="application/vnd.openxmlformats-officedocument.presentationml.tags+xml"/>
  <Override PartName="/ppt/tags/tag6081.xml" ContentType="application/vnd.openxmlformats-officedocument.presentationml.tags+xml"/>
  <Override PartName="/ppt/tags/tag6082.xml" ContentType="application/vnd.openxmlformats-officedocument.presentationml.tags+xml"/>
  <Override PartName="/ppt/tags/tag6083.xml" ContentType="application/vnd.openxmlformats-officedocument.presentationml.tags+xml"/>
  <Override PartName="/ppt/tags/tag6084.xml" ContentType="application/vnd.openxmlformats-officedocument.presentationml.tags+xml"/>
  <Override PartName="/ppt/tags/tag6085.xml" ContentType="application/vnd.openxmlformats-officedocument.presentationml.tags+xml"/>
  <Override PartName="/ppt/tags/tag6086.xml" ContentType="application/vnd.openxmlformats-officedocument.presentationml.tags+xml"/>
  <Override PartName="/ppt/tags/tag6087.xml" ContentType="application/vnd.openxmlformats-officedocument.presentationml.tags+xml"/>
  <Override PartName="/ppt/tags/tag6088.xml" ContentType="application/vnd.openxmlformats-officedocument.presentationml.tags+xml"/>
  <Override PartName="/ppt/tags/tag6089.xml" ContentType="application/vnd.openxmlformats-officedocument.presentationml.tags+xml"/>
  <Override PartName="/ppt/tags/tag609.xml" ContentType="application/vnd.openxmlformats-officedocument.presentationml.tags+xml"/>
  <Override PartName="/ppt/tags/tag6090.xml" ContentType="application/vnd.openxmlformats-officedocument.presentationml.tags+xml"/>
  <Override PartName="/ppt/tags/tag6091.xml" ContentType="application/vnd.openxmlformats-officedocument.presentationml.tags+xml"/>
  <Override PartName="/ppt/tags/tag6092.xml" ContentType="application/vnd.openxmlformats-officedocument.presentationml.tags+xml"/>
  <Override PartName="/ppt/tags/tag6093.xml" ContentType="application/vnd.openxmlformats-officedocument.presentationml.tags+xml"/>
  <Override PartName="/ppt/tags/tag6094.xml" ContentType="application/vnd.openxmlformats-officedocument.presentationml.tags+xml"/>
  <Override PartName="/ppt/tags/tag6095.xml" ContentType="application/vnd.openxmlformats-officedocument.presentationml.tags+xml"/>
  <Override PartName="/ppt/tags/tag6096.xml" ContentType="application/vnd.openxmlformats-officedocument.presentationml.tags+xml"/>
  <Override PartName="/ppt/tags/tag6097.xml" ContentType="application/vnd.openxmlformats-officedocument.presentationml.tags+xml"/>
  <Override PartName="/ppt/tags/tag6098.xml" ContentType="application/vnd.openxmlformats-officedocument.presentationml.tags+xml"/>
  <Override PartName="/ppt/tags/tag609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00.xml" ContentType="application/vnd.openxmlformats-officedocument.presentationml.tags+xml"/>
  <Override PartName="/ppt/tags/tag6101.xml" ContentType="application/vnd.openxmlformats-officedocument.presentationml.tags+xml"/>
  <Override PartName="/ppt/tags/tag6102.xml" ContentType="application/vnd.openxmlformats-officedocument.presentationml.tags+xml"/>
  <Override PartName="/ppt/tags/tag6103.xml" ContentType="application/vnd.openxmlformats-officedocument.presentationml.tags+xml"/>
  <Override PartName="/ppt/tags/tag6104.xml" ContentType="application/vnd.openxmlformats-officedocument.presentationml.tags+xml"/>
  <Override PartName="/ppt/tags/tag6105.xml" ContentType="application/vnd.openxmlformats-officedocument.presentationml.tags+xml"/>
  <Override PartName="/ppt/tags/tag6106.xml" ContentType="application/vnd.openxmlformats-officedocument.presentationml.tags+xml"/>
  <Override PartName="/ppt/tags/tag6107.xml" ContentType="application/vnd.openxmlformats-officedocument.presentationml.tags+xml"/>
  <Override PartName="/ppt/tags/tag6108.xml" ContentType="application/vnd.openxmlformats-officedocument.presentationml.tags+xml"/>
  <Override PartName="/ppt/tags/tag6109.xml" ContentType="application/vnd.openxmlformats-officedocument.presentationml.tags+xml"/>
  <Override PartName="/ppt/tags/tag611.xml" ContentType="application/vnd.openxmlformats-officedocument.presentationml.tags+xml"/>
  <Override PartName="/ppt/tags/tag6110.xml" ContentType="application/vnd.openxmlformats-officedocument.presentationml.tags+xml"/>
  <Override PartName="/ppt/tags/tag6111.xml" ContentType="application/vnd.openxmlformats-officedocument.presentationml.tags+xml"/>
  <Override PartName="/ppt/tags/tag6112.xml" ContentType="application/vnd.openxmlformats-officedocument.presentationml.tags+xml"/>
  <Override PartName="/ppt/tags/tag6113.xml" ContentType="application/vnd.openxmlformats-officedocument.presentationml.tags+xml"/>
  <Override PartName="/ppt/tags/tag6114.xml" ContentType="application/vnd.openxmlformats-officedocument.presentationml.tags+xml"/>
  <Override PartName="/ppt/tags/tag6115.xml" ContentType="application/vnd.openxmlformats-officedocument.presentationml.tags+xml"/>
  <Override PartName="/ppt/tags/tag6116.xml" ContentType="application/vnd.openxmlformats-officedocument.presentationml.tags+xml"/>
  <Override PartName="/ppt/tags/tag6117.xml" ContentType="application/vnd.openxmlformats-officedocument.presentationml.tags+xml"/>
  <Override PartName="/ppt/tags/tag6118.xml" ContentType="application/vnd.openxmlformats-officedocument.presentationml.tags+xml"/>
  <Override PartName="/ppt/tags/tag6119.xml" ContentType="application/vnd.openxmlformats-officedocument.presentationml.tags+xml"/>
  <Override PartName="/ppt/tags/tag612.xml" ContentType="application/vnd.openxmlformats-officedocument.presentationml.tags+xml"/>
  <Override PartName="/ppt/tags/tag6120.xml" ContentType="application/vnd.openxmlformats-officedocument.presentationml.tags+xml"/>
  <Override PartName="/ppt/tags/tag6121.xml" ContentType="application/vnd.openxmlformats-officedocument.presentationml.tags+xml"/>
  <Override PartName="/ppt/tags/tag6122.xml" ContentType="application/vnd.openxmlformats-officedocument.presentationml.tags+xml"/>
  <Override PartName="/ppt/tags/tag6123.xml" ContentType="application/vnd.openxmlformats-officedocument.presentationml.tags+xml"/>
  <Override PartName="/ppt/tags/tag6124.xml" ContentType="application/vnd.openxmlformats-officedocument.presentationml.tags+xml"/>
  <Override PartName="/ppt/tags/tag6125.xml" ContentType="application/vnd.openxmlformats-officedocument.presentationml.tags+xml"/>
  <Override PartName="/ppt/tags/tag6126.xml" ContentType="application/vnd.openxmlformats-officedocument.presentationml.tags+xml"/>
  <Override PartName="/ppt/tags/tag6127.xml" ContentType="application/vnd.openxmlformats-officedocument.presentationml.tags+xml"/>
  <Override PartName="/ppt/tags/tag6128.xml" ContentType="application/vnd.openxmlformats-officedocument.presentationml.tags+xml"/>
  <Override PartName="/ppt/tags/tag6129.xml" ContentType="application/vnd.openxmlformats-officedocument.presentationml.tags+xml"/>
  <Override PartName="/ppt/tags/tag613.xml" ContentType="application/vnd.openxmlformats-officedocument.presentationml.tags+xml"/>
  <Override PartName="/ppt/tags/tag6130.xml" ContentType="application/vnd.openxmlformats-officedocument.presentationml.tags+xml"/>
  <Override PartName="/ppt/tags/tag6131.xml" ContentType="application/vnd.openxmlformats-officedocument.presentationml.tags+xml"/>
  <Override PartName="/ppt/tags/tag6132.xml" ContentType="application/vnd.openxmlformats-officedocument.presentationml.tags+xml"/>
  <Override PartName="/ppt/tags/tag6133.xml" ContentType="application/vnd.openxmlformats-officedocument.presentationml.tags+xml"/>
  <Override PartName="/ppt/tags/tag6134.xml" ContentType="application/vnd.openxmlformats-officedocument.presentationml.tags+xml"/>
  <Override PartName="/ppt/tags/tag6135.xml" ContentType="application/vnd.openxmlformats-officedocument.presentationml.tags+xml"/>
  <Override PartName="/ppt/tags/tag6136.xml" ContentType="application/vnd.openxmlformats-officedocument.presentationml.tags+xml"/>
  <Override PartName="/ppt/tags/tag6137.xml" ContentType="application/vnd.openxmlformats-officedocument.presentationml.tags+xml"/>
  <Override PartName="/ppt/tags/tag6138.xml" ContentType="application/vnd.openxmlformats-officedocument.presentationml.tags+xml"/>
  <Override PartName="/ppt/tags/tag6139.xml" ContentType="application/vnd.openxmlformats-officedocument.presentationml.tags+xml"/>
  <Override PartName="/ppt/tags/tag614.xml" ContentType="application/vnd.openxmlformats-officedocument.presentationml.tags+xml"/>
  <Override PartName="/ppt/tags/tag6140.xml" ContentType="application/vnd.openxmlformats-officedocument.presentationml.tags+xml"/>
  <Override PartName="/ppt/tags/tag6141.xml" ContentType="application/vnd.openxmlformats-officedocument.presentationml.tags+xml"/>
  <Override PartName="/ppt/tags/tag6142.xml" ContentType="application/vnd.openxmlformats-officedocument.presentationml.tags+xml"/>
  <Override PartName="/ppt/tags/tag6143.xml" ContentType="application/vnd.openxmlformats-officedocument.presentationml.tags+xml"/>
  <Override PartName="/ppt/tags/tag6144.xml" ContentType="application/vnd.openxmlformats-officedocument.presentationml.tags+xml"/>
  <Override PartName="/ppt/tags/tag6145.xml" ContentType="application/vnd.openxmlformats-officedocument.presentationml.tags+xml"/>
  <Override PartName="/ppt/tags/tag6146.xml" ContentType="application/vnd.openxmlformats-officedocument.presentationml.tags+xml"/>
  <Override PartName="/ppt/tags/tag6147.xml" ContentType="application/vnd.openxmlformats-officedocument.presentationml.tags+xml"/>
  <Override PartName="/ppt/tags/tag6148.xml" ContentType="application/vnd.openxmlformats-officedocument.presentationml.tags+xml"/>
  <Override PartName="/ppt/tags/tag6149.xml" ContentType="application/vnd.openxmlformats-officedocument.presentationml.tags+xml"/>
  <Override PartName="/ppt/tags/tag615.xml" ContentType="application/vnd.openxmlformats-officedocument.presentationml.tags+xml"/>
  <Override PartName="/ppt/tags/tag6150.xml" ContentType="application/vnd.openxmlformats-officedocument.presentationml.tags+xml"/>
  <Override PartName="/ppt/tags/tag6151.xml" ContentType="application/vnd.openxmlformats-officedocument.presentationml.tags+xml"/>
  <Override PartName="/ppt/tags/tag6152.xml" ContentType="application/vnd.openxmlformats-officedocument.presentationml.tags+xml"/>
  <Override PartName="/ppt/tags/tag6153.xml" ContentType="application/vnd.openxmlformats-officedocument.presentationml.tags+xml"/>
  <Override PartName="/ppt/tags/tag6154.xml" ContentType="application/vnd.openxmlformats-officedocument.presentationml.tags+xml"/>
  <Override PartName="/ppt/tags/tag6155.xml" ContentType="application/vnd.openxmlformats-officedocument.presentationml.tags+xml"/>
  <Override PartName="/ppt/tags/tag6156.xml" ContentType="application/vnd.openxmlformats-officedocument.presentationml.tags+xml"/>
  <Override PartName="/ppt/tags/tag6157.xml" ContentType="application/vnd.openxmlformats-officedocument.presentationml.tags+xml"/>
  <Override PartName="/ppt/tags/tag6158.xml" ContentType="application/vnd.openxmlformats-officedocument.presentationml.tags+xml"/>
  <Override PartName="/ppt/tags/tag6159.xml" ContentType="application/vnd.openxmlformats-officedocument.presentationml.tags+xml"/>
  <Override PartName="/ppt/tags/tag616.xml" ContentType="application/vnd.openxmlformats-officedocument.presentationml.tags+xml"/>
  <Override PartName="/ppt/tags/tag6160.xml" ContentType="application/vnd.openxmlformats-officedocument.presentationml.tags+xml"/>
  <Override PartName="/ppt/tags/tag6161.xml" ContentType="application/vnd.openxmlformats-officedocument.presentationml.tags+xml"/>
  <Override PartName="/ppt/tags/tag6162.xml" ContentType="application/vnd.openxmlformats-officedocument.presentationml.tags+xml"/>
  <Override PartName="/ppt/tags/tag6163.xml" ContentType="application/vnd.openxmlformats-officedocument.presentationml.tags+xml"/>
  <Override PartName="/ppt/tags/tag6164.xml" ContentType="application/vnd.openxmlformats-officedocument.presentationml.tags+xml"/>
  <Override PartName="/ppt/tags/tag6165.xml" ContentType="application/vnd.openxmlformats-officedocument.presentationml.tags+xml"/>
  <Override PartName="/ppt/tags/tag6166.xml" ContentType="application/vnd.openxmlformats-officedocument.presentationml.tags+xml"/>
  <Override PartName="/ppt/tags/tag6167.xml" ContentType="application/vnd.openxmlformats-officedocument.presentationml.tags+xml"/>
  <Override PartName="/ppt/tags/tag6168.xml" ContentType="application/vnd.openxmlformats-officedocument.presentationml.tags+xml"/>
  <Override PartName="/ppt/tags/tag6169.xml" ContentType="application/vnd.openxmlformats-officedocument.presentationml.tags+xml"/>
  <Override PartName="/ppt/tags/tag617.xml" ContentType="application/vnd.openxmlformats-officedocument.presentationml.tags+xml"/>
  <Override PartName="/ppt/tags/tag6170.xml" ContentType="application/vnd.openxmlformats-officedocument.presentationml.tags+xml"/>
  <Override PartName="/ppt/tags/tag6171.xml" ContentType="application/vnd.openxmlformats-officedocument.presentationml.tags+xml"/>
  <Override PartName="/ppt/tags/tag6172.xml" ContentType="application/vnd.openxmlformats-officedocument.presentationml.tags+xml"/>
  <Override PartName="/ppt/tags/tag6173.xml" ContentType="application/vnd.openxmlformats-officedocument.presentationml.tags+xml"/>
  <Override PartName="/ppt/tags/tag6174.xml" ContentType="application/vnd.openxmlformats-officedocument.presentationml.tags+xml"/>
  <Override PartName="/ppt/tags/tag6175.xml" ContentType="application/vnd.openxmlformats-officedocument.presentationml.tags+xml"/>
  <Override PartName="/ppt/tags/tag6176.xml" ContentType="application/vnd.openxmlformats-officedocument.presentationml.tags+xml"/>
  <Override PartName="/ppt/tags/tag6177.xml" ContentType="application/vnd.openxmlformats-officedocument.presentationml.tags+xml"/>
  <Override PartName="/ppt/tags/tag6178.xml" ContentType="application/vnd.openxmlformats-officedocument.presentationml.tags+xml"/>
  <Override PartName="/ppt/tags/tag6179.xml" ContentType="application/vnd.openxmlformats-officedocument.presentationml.tags+xml"/>
  <Override PartName="/ppt/tags/tag618.xml" ContentType="application/vnd.openxmlformats-officedocument.presentationml.tags+xml"/>
  <Override PartName="/ppt/tags/tag6180.xml" ContentType="application/vnd.openxmlformats-officedocument.presentationml.tags+xml"/>
  <Override PartName="/ppt/tags/tag6181.xml" ContentType="application/vnd.openxmlformats-officedocument.presentationml.tags+xml"/>
  <Override PartName="/ppt/tags/tag6182.xml" ContentType="application/vnd.openxmlformats-officedocument.presentationml.tags+xml"/>
  <Override PartName="/ppt/tags/tag6183.xml" ContentType="application/vnd.openxmlformats-officedocument.presentationml.tags+xml"/>
  <Override PartName="/ppt/tags/tag6184.xml" ContentType="application/vnd.openxmlformats-officedocument.presentationml.tags+xml"/>
  <Override PartName="/ppt/tags/tag6185.xml" ContentType="application/vnd.openxmlformats-officedocument.presentationml.tags+xml"/>
  <Override PartName="/ppt/tags/tag6186.xml" ContentType="application/vnd.openxmlformats-officedocument.presentationml.tags+xml"/>
  <Override PartName="/ppt/tags/tag6187.xml" ContentType="application/vnd.openxmlformats-officedocument.presentationml.tags+xml"/>
  <Override PartName="/ppt/tags/tag6188.xml" ContentType="application/vnd.openxmlformats-officedocument.presentationml.tags+xml"/>
  <Override PartName="/ppt/tags/tag6189.xml" ContentType="application/vnd.openxmlformats-officedocument.presentationml.tags+xml"/>
  <Override PartName="/ppt/tags/tag619.xml" ContentType="application/vnd.openxmlformats-officedocument.presentationml.tags+xml"/>
  <Override PartName="/ppt/tags/tag6190.xml" ContentType="application/vnd.openxmlformats-officedocument.presentationml.tags+xml"/>
  <Override PartName="/ppt/tags/tag6191.xml" ContentType="application/vnd.openxmlformats-officedocument.presentationml.tags+xml"/>
  <Override PartName="/ppt/tags/tag6192.xml" ContentType="application/vnd.openxmlformats-officedocument.presentationml.tags+xml"/>
  <Override PartName="/ppt/tags/tag6193.xml" ContentType="application/vnd.openxmlformats-officedocument.presentationml.tags+xml"/>
  <Override PartName="/ppt/tags/tag6194.xml" ContentType="application/vnd.openxmlformats-officedocument.presentationml.tags+xml"/>
  <Override PartName="/ppt/tags/tag6195.xml" ContentType="application/vnd.openxmlformats-officedocument.presentationml.tags+xml"/>
  <Override PartName="/ppt/tags/tag6196.xml" ContentType="application/vnd.openxmlformats-officedocument.presentationml.tags+xml"/>
  <Override PartName="/ppt/tags/tag6197.xml" ContentType="application/vnd.openxmlformats-officedocument.presentationml.tags+xml"/>
  <Override PartName="/ppt/tags/tag6198.xml" ContentType="application/vnd.openxmlformats-officedocument.presentationml.tags+xml"/>
  <Override PartName="/ppt/tags/tag619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00.xml" ContentType="application/vnd.openxmlformats-officedocument.presentationml.tags+xml"/>
  <Override PartName="/ppt/tags/tag6201.xml" ContentType="application/vnd.openxmlformats-officedocument.presentationml.tags+xml"/>
  <Override PartName="/ppt/tags/tag6202.xml" ContentType="application/vnd.openxmlformats-officedocument.presentationml.tags+xml"/>
  <Override PartName="/ppt/tags/tag6203.xml" ContentType="application/vnd.openxmlformats-officedocument.presentationml.tags+xml"/>
  <Override PartName="/ppt/tags/tag6204.xml" ContentType="application/vnd.openxmlformats-officedocument.presentationml.tags+xml"/>
  <Override PartName="/ppt/tags/tag6205.xml" ContentType="application/vnd.openxmlformats-officedocument.presentationml.tags+xml"/>
  <Override PartName="/ppt/tags/tag6206.xml" ContentType="application/vnd.openxmlformats-officedocument.presentationml.tags+xml"/>
  <Override PartName="/ppt/tags/tag6207.xml" ContentType="application/vnd.openxmlformats-officedocument.presentationml.tags+xml"/>
  <Override PartName="/ppt/tags/tag6208.xml" ContentType="application/vnd.openxmlformats-officedocument.presentationml.tags+xml"/>
  <Override PartName="/ppt/tags/tag6209.xml" ContentType="application/vnd.openxmlformats-officedocument.presentationml.tags+xml"/>
  <Override PartName="/ppt/tags/tag621.xml" ContentType="application/vnd.openxmlformats-officedocument.presentationml.tags+xml"/>
  <Override PartName="/ppt/tags/tag6210.xml" ContentType="application/vnd.openxmlformats-officedocument.presentationml.tags+xml"/>
  <Override PartName="/ppt/tags/tag6211.xml" ContentType="application/vnd.openxmlformats-officedocument.presentationml.tags+xml"/>
  <Override PartName="/ppt/tags/tag6212.xml" ContentType="application/vnd.openxmlformats-officedocument.presentationml.tags+xml"/>
  <Override PartName="/ppt/tags/tag6213.xml" ContentType="application/vnd.openxmlformats-officedocument.presentationml.tags+xml"/>
  <Override PartName="/ppt/tags/tag6214.xml" ContentType="application/vnd.openxmlformats-officedocument.presentationml.tags+xml"/>
  <Override PartName="/ppt/tags/tag6215.xml" ContentType="application/vnd.openxmlformats-officedocument.presentationml.tags+xml"/>
  <Override PartName="/ppt/tags/tag6216.xml" ContentType="application/vnd.openxmlformats-officedocument.presentationml.tags+xml"/>
  <Override PartName="/ppt/tags/tag6217.xml" ContentType="application/vnd.openxmlformats-officedocument.presentationml.tags+xml"/>
  <Override PartName="/ppt/tags/tag6218.xml" ContentType="application/vnd.openxmlformats-officedocument.presentationml.tags+xml"/>
  <Override PartName="/ppt/tags/tag6219.xml" ContentType="application/vnd.openxmlformats-officedocument.presentationml.tags+xml"/>
  <Override PartName="/ppt/tags/tag622.xml" ContentType="application/vnd.openxmlformats-officedocument.presentationml.tags+xml"/>
  <Override PartName="/ppt/tags/tag6220.xml" ContentType="application/vnd.openxmlformats-officedocument.presentationml.tags+xml"/>
  <Override PartName="/ppt/tags/tag6221.xml" ContentType="application/vnd.openxmlformats-officedocument.presentationml.tags+xml"/>
  <Override PartName="/ppt/tags/tag6222.xml" ContentType="application/vnd.openxmlformats-officedocument.presentationml.tags+xml"/>
  <Override PartName="/ppt/tags/tag6223.xml" ContentType="application/vnd.openxmlformats-officedocument.presentationml.tags+xml"/>
  <Override PartName="/ppt/tags/tag6224.xml" ContentType="application/vnd.openxmlformats-officedocument.presentationml.tags+xml"/>
  <Override PartName="/ppt/tags/tag6225.xml" ContentType="application/vnd.openxmlformats-officedocument.presentationml.tags+xml"/>
  <Override PartName="/ppt/tags/tag6226.xml" ContentType="application/vnd.openxmlformats-officedocument.presentationml.tags+xml"/>
  <Override PartName="/ppt/tags/tag6227.xml" ContentType="application/vnd.openxmlformats-officedocument.presentationml.tags+xml"/>
  <Override PartName="/ppt/tags/tag6228.xml" ContentType="application/vnd.openxmlformats-officedocument.presentationml.tags+xml"/>
  <Override PartName="/ppt/tags/tag6229.xml" ContentType="application/vnd.openxmlformats-officedocument.presentationml.tags+xml"/>
  <Override PartName="/ppt/tags/tag623.xml" ContentType="application/vnd.openxmlformats-officedocument.presentationml.tags+xml"/>
  <Override PartName="/ppt/tags/tag6230.xml" ContentType="application/vnd.openxmlformats-officedocument.presentationml.tags+xml"/>
  <Override PartName="/ppt/tags/tag6231.xml" ContentType="application/vnd.openxmlformats-officedocument.presentationml.tags+xml"/>
  <Override PartName="/ppt/tags/tag6232.xml" ContentType="application/vnd.openxmlformats-officedocument.presentationml.tags+xml"/>
  <Override PartName="/ppt/tags/tag6233.xml" ContentType="application/vnd.openxmlformats-officedocument.presentationml.tags+xml"/>
  <Override PartName="/ppt/tags/tag6234.xml" ContentType="application/vnd.openxmlformats-officedocument.presentationml.tags+xml"/>
  <Override PartName="/ppt/tags/tag6235.xml" ContentType="application/vnd.openxmlformats-officedocument.presentationml.tags+xml"/>
  <Override PartName="/ppt/tags/tag6236.xml" ContentType="application/vnd.openxmlformats-officedocument.presentationml.tags+xml"/>
  <Override PartName="/ppt/tags/tag6237.xml" ContentType="application/vnd.openxmlformats-officedocument.presentationml.tags+xml"/>
  <Override PartName="/ppt/tags/tag6238.xml" ContentType="application/vnd.openxmlformats-officedocument.presentationml.tags+xml"/>
  <Override PartName="/ppt/tags/tag6239.xml" ContentType="application/vnd.openxmlformats-officedocument.presentationml.tags+xml"/>
  <Override PartName="/ppt/tags/tag624.xml" ContentType="application/vnd.openxmlformats-officedocument.presentationml.tags+xml"/>
  <Override PartName="/ppt/tags/tag6240.xml" ContentType="application/vnd.openxmlformats-officedocument.presentationml.tags+xml"/>
  <Override PartName="/ppt/tags/tag6241.xml" ContentType="application/vnd.openxmlformats-officedocument.presentationml.tags+xml"/>
  <Override PartName="/ppt/tags/tag6242.xml" ContentType="application/vnd.openxmlformats-officedocument.presentationml.tags+xml"/>
  <Override PartName="/ppt/tags/tag6243.xml" ContentType="application/vnd.openxmlformats-officedocument.presentationml.tags+xml"/>
  <Override PartName="/ppt/tags/tag6244.xml" ContentType="application/vnd.openxmlformats-officedocument.presentationml.tags+xml"/>
  <Override PartName="/ppt/tags/tag6245.xml" ContentType="application/vnd.openxmlformats-officedocument.presentationml.tags+xml"/>
  <Override PartName="/ppt/tags/tag6246.xml" ContentType="application/vnd.openxmlformats-officedocument.presentationml.tags+xml"/>
  <Override PartName="/ppt/tags/tag6247.xml" ContentType="application/vnd.openxmlformats-officedocument.presentationml.tags+xml"/>
  <Override PartName="/ppt/tags/tag6248.xml" ContentType="application/vnd.openxmlformats-officedocument.presentationml.tags+xml"/>
  <Override PartName="/ppt/tags/tag6249.xml" ContentType="application/vnd.openxmlformats-officedocument.presentationml.tags+xml"/>
  <Override PartName="/ppt/tags/tag625.xml" ContentType="application/vnd.openxmlformats-officedocument.presentationml.tags+xml"/>
  <Override PartName="/ppt/tags/tag6250.xml" ContentType="application/vnd.openxmlformats-officedocument.presentationml.tags+xml"/>
  <Override PartName="/ppt/tags/tag6251.xml" ContentType="application/vnd.openxmlformats-officedocument.presentationml.tags+xml"/>
  <Override PartName="/ppt/tags/tag6252.xml" ContentType="application/vnd.openxmlformats-officedocument.presentationml.tags+xml"/>
  <Override PartName="/ppt/tags/tag6253.xml" ContentType="application/vnd.openxmlformats-officedocument.presentationml.tags+xml"/>
  <Override PartName="/ppt/tags/tag6254.xml" ContentType="application/vnd.openxmlformats-officedocument.presentationml.tags+xml"/>
  <Override PartName="/ppt/tags/tag6255.xml" ContentType="application/vnd.openxmlformats-officedocument.presentationml.tags+xml"/>
  <Override PartName="/ppt/tags/tag6256.xml" ContentType="application/vnd.openxmlformats-officedocument.presentationml.tags+xml"/>
  <Override PartName="/ppt/tags/tag6257.xml" ContentType="application/vnd.openxmlformats-officedocument.presentationml.tags+xml"/>
  <Override PartName="/ppt/tags/tag6258.xml" ContentType="application/vnd.openxmlformats-officedocument.presentationml.tags+xml"/>
  <Override PartName="/ppt/tags/tag6259.xml" ContentType="application/vnd.openxmlformats-officedocument.presentationml.tags+xml"/>
  <Override PartName="/ppt/tags/tag626.xml" ContentType="application/vnd.openxmlformats-officedocument.presentationml.tags+xml"/>
  <Override PartName="/ppt/tags/tag6260.xml" ContentType="application/vnd.openxmlformats-officedocument.presentationml.tags+xml"/>
  <Override PartName="/ppt/tags/tag6261.xml" ContentType="application/vnd.openxmlformats-officedocument.presentationml.tags+xml"/>
  <Override PartName="/ppt/tags/tag6262.xml" ContentType="application/vnd.openxmlformats-officedocument.presentationml.tags+xml"/>
  <Override PartName="/ppt/tags/tag6263.xml" ContentType="application/vnd.openxmlformats-officedocument.presentationml.tags+xml"/>
  <Override PartName="/ppt/tags/tag6264.xml" ContentType="application/vnd.openxmlformats-officedocument.presentationml.tags+xml"/>
  <Override PartName="/ppt/tags/tag6265.xml" ContentType="application/vnd.openxmlformats-officedocument.presentationml.tags+xml"/>
  <Override PartName="/ppt/tags/tag6266.xml" ContentType="application/vnd.openxmlformats-officedocument.presentationml.tags+xml"/>
  <Override PartName="/ppt/tags/tag6267.xml" ContentType="application/vnd.openxmlformats-officedocument.presentationml.tags+xml"/>
  <Override PartName="/ppt/tags/tag6268.xml" ContentType="application/vnd.openxmlformats-officedocument.presentationml.tags+xml"/>
  <Override PartName="/ppt/tags/tag6269.xml" ContentType="application/vnd.openxmlformats-officedocument.presentationml.tags+xml"/>
  <Override PartName="/ppt/tags/tag627.xml" ContentType="application/vnd.openxmlformats-officedocument.presentationml.tags+xml"/>
  <Override PartName="/ppt/tags/tag6270.xml" ContentType="application/vnd.openxmlformats-officedocument.presentationml.tags+xml"/>
  <Override PartName="/ppt/tags/tag6271.xml" ContentType="application/vnd.openxmlformats-officedocument.presentationml.tags+xml"/>
  <Override PartName="/ppt/tags/tag6272.xml" ContentType="application/vnd.openxmlformats-officedocument.presentationml.tags+xml"/>
  <Override PartName="/ppt/tags/tag6273.xml" ContentType="application/vnd.openxmlformats-officedocument.presentationml.tags+xml"/>
  <Override PartName="/ppt/tags/tag6274.xml" ContentType="application/vnd.openxmlformats-officedocument.presentationml.tags+xml"/>
  <Override PartName="/ppt/tags/tag6275.xml" ContentType="application/vnd.openxmlformats-officedocument.presentationml.tags+xml"/>
  <Override PartName="/ppt/tags/tag6276.xml" ContentType="application/vnd.openxmlformats-officedocument.presentationml.tags+xml"/>
  <Override PartName="/ppt/tags/tag6277.xml" ContentType="application/vnd.openxmlformats-officedocument.presentationml.tags+xml"/>
  <Override PartName="/ppt/tags/tag6278.xml" ContentType="application/vnd.openxmlformats-officedocument.presentationml.tags+xml"/>
  <Override PartName="/ppt/tags/tag6279.xml" ContentType="application/vnd.openxmlformats-officedocument.presentationml.tags+xml"/>
  <Override PartName="/ppt/tags/tag628.xml" ContentType="application/vnd.openxmlformats-officedocument.presentationml.tags+xml"/>
  <Override PartName="/ppt/tags/tag6280.xml" ContentType="application/vnd.openxmlformats-officedocument.presentationml.tags+xml"/>
  <Override PartName="/ppt/tags/tag6281.xml" ContentType="application/vnd.openxmlformats-officedocument.presentationml.tags+xml"/>
  <Override PartName="/ppt/tags/tag6282.xml" ContentType="application/vnd.openxmlformats-officedocument.presentationml.tags+xml"/>
  <Override PartName="/ppt/tags/tag6283.xml" ContentType="application/vnd.openxmlformats-officedocument.presentationml.tags+xml"/>
  <Override PartName="/ppt/tags/tag6284.xml" ContentType="application/vnd.openxmlformats-officedocument.presentationml.tags+xml"/>
  <Override PartName="/ppt/tags/tag6285.xml" ContentType="application/vnd.openxmlformats-officedocument.presentationml.tags+xml"/>
  <Override PartName="/ppt/tags/tag6286.xml" ContentType="application/vnd.openxmlformats-officedocument.presentationml.tags+xml"/>
  <Override PartName="/ppt/tags/tag6287.xml" ContentType="application/vnd.openxmlformats-officedocument.presentationml.tags+xml"/>
  <Override PartName="/ppt/tags/tag6288.xml" ContentType="application/vnd.openxmlformats-officedocument.presentationml.tags+xml"/>
  <Override PartName="/ppt/tags/tag6289.xml" ContentType="application/vnd.openxmlformats-officedocument.presentationml.tags+xml"/>
  <Override PartName="/ppt/tags/tag629.xml" ContentType="application/vnd.openxmlformats-officedocument.presentationml.tags+xml"/>
  <Override PartName="/ppt/tags/tag6290.xml" ContentType="application/vnd.openxmlformats-officedocument.presentationml.tags+xml"/>
  <Override PartName="/ppt/tags/tag6291.xml" ContentType="application/vnd.openxmlformats-officedocument.presentationml.tags+xml"/>
  <Override PartName="/ppt/tags/tag6292.xml" ContentType="application/vnd.openxmlformats-officedocument.presentationml.tags+xml"/>
  <Override PartName="/ppt/tags/tag6293.xml" ContentType="application/vnd.openxmlformats-officedocument.presentationml.tags+xml"/>
  <Override PartName="/ppt/tags/tag6294.xml" ContentType="application/vnd.openxmlformats-officedocument.presentationml.tags+xml"/>
  <Override PartName="/ppt/tags/tag6295.xml" ContentType="application/vnd.openxmlformats-officedocument.presentationml.tags+xml"/>
  <Override PartName="/ppt/tags/tag6296.xml" ContentType="application/vnd.openxmlformats-officedocument.presentationml.tags+xml"/>
  <Override PartName="/ppt/tags/tag6297.xml" ContentType="application/vnd.openxmlformats-officedocument.presentationml.tags+xml"/>
  <Override PartName="/ppt/tags/tag6298.xml" ContentType="application/vnd.openxmlformats-officedocument.presentationml.tags+xml"/>
  <Override PartName="/ppt/tags/tag629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00.xml" ContentType="application/vnd.openxmlformats-officedocument.presentationml.tags+xml"/>
  <Override PartName="/ppt/tags/tag6301.xml" ContentType="application/vnd.openxmlformats-officedocument.presentationml.tags+xml"/>
  <Override PartName="/ppt/tags/tag6302.xml" ContentType="application/vnd.openxmlformats-officedocument.presentationml.tags+xml"/>
  <Override PartName="/ppt/tags/tag6303.xml" ContentType="application/vnd.openxmlformats-officedocument.presentationml.tags+xml"/>
  <Override PartName="/ppt/tags/tag6304.xml" ContentType="application/vnd.openxmlformats-officedocument.presentationml.tags+xml"/>
  <Override PartName="/ppt/tags/tag6305.xml" ContentType="application/vnd.openxmlformats-officedocument.presentationml.tags+xml"/>
  <Override PartName="/ppt/tags/tag6306.xml" ContentType="application/vnd.openxmlformats-officedocument.presentationml.tags+xml"/>
  <Override PartName="/ppt/tags/tag6307.xml" ContentType="application/vnd.openxmlformats-officedocument.presentationml.tags+xml"/>
  <Override PartName="/ppt/tags/tag6308.xml" ContentType="application/vnd.openxmlformats-officedocument.presentationml.tags+xml"/>
  <Override PartName="/ppt/tags/tag6309.xml" ContentType="application/vnd.openxmlformats-officedocument.presentationml.tags+xml"/>
  <Override PartName="/ppt/tags/tag631.xml" ContentType="application/vnd.openxmlformats-officedocument.presentationml.tags+xml"/>
  <Override PartName="/ppt/tags/tag6310.xml" ContentType="application/vnd.openxmlformats-officedocument.presentationml.tags+xml"/>
  <Override PartName="/ppt/tags/tag6311.xml" ContentType="application/vnd.openxmlformats-officedocument.presentationml.tags+xml"/>
  <Override PartName="/ppt/tags/tag6312.xml" ContentType="application/vnd.openxmlformats-officedocument.presentationml.tags+xml"/>
  <Override PartName="/ppt/tags/tag6313.xml" ContentType="application/vnd.openxmlformats-officedocument.presentationml.tags+xml"/>
  <Override PartName="/ppt/tags/tag6314.xml" ContentType="application/vnd.openxmlformats-officedocument.presentationml.tags+xml"/>
  <Override PartName="/ppt/tags/tag6315.xml" ContentType="application/vnd.openxmlformats-officedocument.presentationml.tags+xml"/>
  <Override PartName="/ppt/tags/tag6316.xml" ContentType="application/vnd.openxmlformats-officedocument.presentationml.tags+xml"/>
  <Override PartName="/ppt/tags/tag6317.xml" ContentType="application/vnd.openxmlformats-officedocument.presentationml.tags+xml"/>
  <Override PartName="/ppt/tags/tag6318.xml" ContentType="application/vnd.openxmlformats-officedocument.presentationml.tags+xml"/>
  <Override PartName="/ppt/tags/tag6319.xml" ContentType="application/vnd.openxmlformats-officedocument.presentationml.tags+xml"/>
  <Override PartName="/ppt/tags/tag632.xml" ContentType="application/vnd.openxmlformats-officedocument.presentationml.tags+xml"/>
  <Override PartName="/ppt/tags/tag6320.xml" ContentType="application/vnd.openxmlformats-officedocument.presentationml.tags+xml"/>
  <Override PartName="/ppt/tags/tag6321.xml" ContentType="application/vnd.openxmlformats-officedocument.presentationml.tags+xml"/>
  <Override PartName="/ppt/tags/tag6322.xml" ContentType="application/vnd.openxmlformats-officedocument.presentationml.tags+xml"/>
  <Override PartName="/ppt/tags/tag6323.xml" ContentType="application/vnd.openxmlformats-officedocument.presentationml.tags+xml"/>
  <Override PartName="/ppt/tags/tag6324.xml" ContentType="application/vnd.openxmlformats-officedocument.presentationml.tags+xml"/>
  <Override PartName="/ppt/tags/tag6325.xml" ContentType="application/vnd.openxmlformats-officedocument.presentationml.tags+xml"/>
  <Override PartName="/ppt/tags/tag6326.xml" ContentType="application/vnd.openxmlformats-officedocument.presentationml.tags+xml"/>
  <Override PartName="/ppt/tags/tag6327.xml" ContentType="application/vnd.openxmlformats-officedocument.presentationml.tags+xml"/>
  <Override PartName="/ppt/tags/tag6328.xml" ContentType="application/vnd.openxmlformats-officedocument.presentationml.tags+xml"/>
  <Override PartName="/ppt/tags/tag6329.xml" ContentType="application/vnd.openxmlformats-officedocument.presentationml.tags+xml"/>
  <Override PartName="/ppt/tags/tag633.xml" ContentType="application/vnd.openxmlformats-officedocument.presentationml.tags+xml"/>
  <Override PartName="/ppt/tags/tag6330.xml" ContentType="application/vnd.openxmlformats-officedocument.presentationml.tags+xml"/>
  <Override PartName="/ppt/tags/tag6331.xml" ContentType="application/vnd.openxmlformats-officedocument.presentationml.tags+xml"/>
  <Override PartName="/ppt/tags/tag6332.xml" ContentType="application/vnd.openxmlformats-officedocument.presentationml.tags+xml"/>
  <Override PartName="/ppt/tags/tag6333.xml" ContentType="application/vnd.openxmlformats-officedocument.presentationml.tags+xml"/>
  <Override PartName="/ppt/tags/tag6334.xml" ContentType="application/vnd.openxmlformats-officedocument.presentationml.tags+xml"/>
  <Override PartName="/ppt/tags/tag6335.xml" ContentType="application/vnd.openxmlformats-officedocument.presentationml.tags+xml"/>
  <Override PartName="/ppt/tags/tag6336.xml" ContentType="application/vnd.openxmlformats-officedocument.presentationml.tags+xml"/>
  <Override PartName="/ppt/tags/tag6337.xml" ContentType="application/vnd.openxmlformats-officedocument.presentationml.tags+xml"/>
  <Override PartName="/ppt/tags/tag6338.xml" ContentType="application/vnd.openxmlformats-officedocument.presentationml.tags+xml"/>
  <Override PartName="/ppt/tags/tag6339.xml" ContentType="application/vnd.openxmlformats-officedocument.presentationml.tags+xml"/>
  <Override PartName="/ppt/tags/tag634.xml" ContentType="application/vnd.openxmlformats-officedocument.presentationml.tags+xml"/>
  <Override PartName="/ppt/tags/tag6340.xml" ContentType="application/vnd.openxmlformats-officedocument.presentationml.tags+xml"/>
  <Override PartName="/ppt/tags/tag6341.xml" ContentType="application/vnd.openxmlformats-officedocument.presentationml.tags+xml"/>
  <Override PartName="/ppt/tags/tag6342.xml" ContentType="application/vnd.openxmlformats-officedocument.presentationml.tags+xml"/>
  <Override PartName="/ppt/tags/tag6343.xml" ContentType="application/vnd.openxmlformats-officedocument.presentationml.tags+xml"/>
  <Override PartName="/ppt/tags/tag6344.xml" ContentType="application/vnd.openxmlformats-officedocument.presentationml.tags+xml"/>
  <Override PartName="/ppt/tags/tag6345.xml" ContentType="application/vnd.openxmlformats-officedocument.presentationml.tags+xml"/>
  <Override PartName="/ppt/tags/tag6346.xml" ContentType="application/vnd.openxmlformats-officedocument.presentationml.tags+xml"/>
  <Override PartName="/ppt/tags/tag6347.xml" ContentType="application/vnd.openxmlformats-officedocument.presentationml.tags+xml"/>
  <Override PartName="/ppt/tags/tag6348.xml" ContentType="application/vnd.openxmlformats-officedocument.presentationml.tags+xml"/>
  <Override PartName="/ppt/tags/tag6349.xml" ContentType="application/vnd.openxmlformats-officedocument.presentationml.tags+xml"/>
  <Override PartName="/ppt/tags/tag635.xml" ContentType="application/vnd.openxmlformats-officedocument.presentationml.tags+xml"/>
  <Override PartName="/ppt/tags/tag6350.xml" ContentType="application/vnd.openxmlformats-officedocument.presentationml.tags+xml"/>
  <Override PartName="/ppt/tags/tag6351.xml" ContentType="application/vnd.openxmlformats-officedocument.presentationml.tags+xml"/>
  <Override PartName="/ppt/tags/tag6352.xml" ContentType="application/vnd.openxmlformats-officedocument.presentationml.tags+xml"/>
  <Override PartName="/ppt/tags/tag6353.xml" ContentType="application/vnd.openxmlformats-officedocument.presentationml.tags+xml"/>
  <Override PartName="/ppt/tags/tag6354.xml" ContentType="application/vnd.openxmlformats-officedocument.presentationml.tags+xml"/>
  <Override PartName="/ppt/tags/tag6355.xml" ContentType="application/vnd.openxmlformats-officedocument.presentationml.tags+xml"/>
  <Override PartName="/ppt/tags/tag6356.xml" ContentType="application/vnd.openxmlformats-officedocument.presentationml.tags+xml"/>
  <Override PartName="/ppt/tags/tag6357.xml" ContentType="application/vnd.openxmlformats-officedocument.presentationml.tags+xml"/>
  <Override PartName="/ppt/tags/tag6358.xml" ContentType="application/vnd.openxmlformats-officedocument.presentationml.tags+xml"/>
  <Override PartName="/ppt/tags/tag6359.xml" ContentType="application/vnd.openxmlformats-officedocument.presentationml.tags+xml"/>
  <Override PartName="/ppt/tags/tag636.xml" ContentType="application/vnd.openxmlformats-officedocument.presentationml.tags+xml"/>
  <Override PartName="/ppt/tags/tag6360.xml" ContentType="application/vnd.openxmlformats-officedocument.presentationml.tags+xml"/>
  <Override PartName="/ppt/tags/tag6361.xml" ContentType="application/vnd.openxmlformats-officedocument.presentationml.tags+xml"/>
  <Override PartName="/ppt/tags/tag6362.xml" ContentType="application/vnd.openxmlformats-officedocument.presentationml.tags+xml"/>
  <Override PartName="/ppt/tags/tag6363.xml" ContentType="application/vnd.openxmlformats-officedocument.presentationml.tags+xml"/>
  <Override PartName="/ppt/tags/tag6364.xml" ContentType="application/vnd.openxmlformats-officedocument.presentationml.tags+xml"/>
  <Override PartName="/ppt/tags/tag6365.xml" ContentType="application/vnd.openxmlformats-officedocument.presentationml.tags+xml"/>
  <Override PartName="/ppt/tags/tag6366.xml" ContentType="application/vnd.openxmlformats-officedocument.presentationml.tags+xml"/>
  <Override PartName="/ppt/tags/tag6367.xml" ContentType="application/vnd.openxmlformats-officedocument.presentationml.tags+xml"/>
  <Override PartName="/ppt/tags/tag6368.xml" ContentType="application/vnd.openxmlformats-officedocument.presentationml.tags+xml"/>
  <Override PartName="/ppt/tags/tag6369.xml" ContentType="application/vnd.openxmlformats-officedocument.presentationml.tags+xml"/>
  <Override PartName="/ppt/tags/tag637.xml" ContentType="application/vnd.openxmlformats-officedocument.presentationml.tags+xml"/>
  <Override PartName="/ppt/tags/tag6370.xml" ContentType="application/vnd.openxmlformats-officedocument.presentationml.tags+xml"/>
  <Override PartName="/ppt/tags/tag6371.xml" ContentType="application/vnd.openxmlformats-officedocument.presentationml.tags+xml"/>
  <Override PartName="/ppt/tags/tag6372.xml" ContentType="application/vnd.openxmlformats-officedocument.presentationml.tags+xml"/>
  <Override PartName="/ppt/tags/tag6373.xml" ContentType="application/vnd.openxmlformats-officedocument.presentationml.tags+xml"/>
  <Override PartName="/ppt/tags/tag6374.xml" ContentType="application/vnd.openxmlformats-officedocument.presentationml.tags+xml"/>
  <Override PartName="/ppt/tags/tag6375.xml" ContentType="application/vnd.openxmlformats-officedocument.presentationml.tags+xml"/>
  <Override PartName="/ppt/tags/tag6376.xml" ContentType="application/vnd.openxmlformats-officedocument.presentationml.tags+xml"/>
  <Override PartName="/ppt/tags/tag6377.xml" ContentType="application/vnd.openxmlformats-officedocument.presentationml.tags+xml"/>
  <Override PartName="/ppt/tags/tag6378.xml" ContentType="application/vnd.openxmlformats-officedocument.presentationml.tags+xml"/>
  <Override PartName="/ppt/tags/tag6379.xml" ContentType="application/vnd.openxmlformats-officedocument.presentationml.tags+xml"/>
  <Override PartName="/ppt/tags/tag638.xml" ContentType="application/vnd.openxmlformats-officedocument.presentationml.tags+xml"/>
  <Override PartName="/ppt/tags/tag6380.xml" ContentType="application/vnd.openxmlformats-officedocument.presentationml.tags+xml"/>
  <Override PartName="/ppt/tags/tag6381.xml" ContentType="application/vnd.openxmlformats-officedocument.presentationml.tags+xml"/>
  <Override PartName="/ppt/tags/tag6382.xml" ContentType="application/vnd.openxmlformats-officedocument.presentationml.tags+xml"/>
  <Override PartName="/ppt/tags/tag6383.xml" ContentType="application/vnd.openxmlformats-officedocument.presentationml.tags+xml"/>
  <Override PartName="/ppt/tags/tag6384.xml" ContentType="application/vnd.openxmlformats-officedocument.presentationml.tags+xml"/>
  <Override PartName="/ppt/tags/tag6385.xml" ContentType="application/vnd.openxmlformats-officedocument.presentationml.tags+xml"/>
  <Override PartName="/ppt/tags/tag6386.xml" ContentType="application/vnd.openxmlformats-officedocument.presentationml.tags+xml"/>
  <Override PartName="/ppt/tags/tag6387.xml" ContentType="application/vnd.openxmlformats-officedocument.presentationml.tags+xml"/>
  <Override PartName="/ppt/tags/tag6388.xml" ContentType="application/vnd.openxmlformats-officedocument.presentationml.tags+xml"/>
  <Override PartName="/ppt/tags/tag6389.xml" ContentType="application/vnd.openxmlformats-officedocument.presentationml.tags+xml"/>
  <Override PartName="/ppt/tags/tag639.xml" ContentType="application/vnd.openxmlformats-officedocument.presentationml.tags+xml"/>
  <Override PartName="/ppt/tags/tag6390.xml" ContentType="application/vnd.openxmlformats-officedocument.presentationml.tags+xml"/>
  <Override PartName="/ppt/tags/tag6391.xml" ContentType="application/vnd.openxmlformats-officedocument.presentationml.tags+xml"/>
  <Override PartName="/ppt/tags/tag6392.xml" ContentType="application/vnd.openxmlformats-officedocument.presentationml.tags+xml"/>
  <Override PartName="/ppt/tags/tag6393.xml" ContentType="application/vnd.openxmlformats-officedocument.presentationml.tags+xml"/>
  <Override PartName="/ppt/tags/tag6394.xml" ContentType="application/vnd.openxmlformats-officedocument.presentationml.tags+xml"/>
  <Override PartName="/ppt/tags/tag6395.xml" ContentType="application/vnd.openxmlformats-officedocument.presentationml.tags+xml"/>
  <Override PartName="/ppt/tags/tag6396.xml" ContentType="application/vnd.openxmlformats-officedocument.presentationml.tags+xml"/>
  <Override PartName="/ppt/tags/tag6397.xml" ContentType="application/vnd.openxmlformats-officedocument.presentationml.tags+xml"/>
  <Override PartName="/ppt/tags/tag6398.xml" ContentType="application/vnd.openxmlformats-officedocument.presentationml.tags+xml"/>
  <Override PartName="/ppt/tags/tag639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00.xml" ContentType="application/vnd.openxmlformats-officedocument.presentationml.tags+xml"/>
  <Override PartName="/ppt/tags/tag6401.xml" ContentType="application/vnd.openxmlformats-officedocument.presentationml.tags+xml"/>
  <Override PartName="/ppt/tags/tag6402.xml" ContentType="application/vnd.openxmlformats-officedocument.presentationml.tags+xml"/>
  <Override PartName="/ppt/tags/tag6403.xml" ContentType="application/vnd.openxmlformats-officedocument.presentationml.tags+xml"/>
  <Override PartName="/ppt/tags/tag6404.xml" ContentType="application/vnd.openxmlformats-officedocument.presentationml.tags+xml"/>
  <Override PartName="/ppt/tags/tag6405.xml" ContentType="application/vnd.openxmlformats-officedocument.presentationml.tags+xml"/>
  <Override PartName="/ppt/tags/tag6406.xml" ContentType="application/vnd.openxmlformats-officedocument.presentationml.tags+xml"/>
  <Override PartName="/ppt/tags/tag6407.xml" ContentType="application/vnd.openxmlformats-officedocument.presentationml.tags+xml"/>
  <Override PartName="/ppt/tags/tag6408.xml" ContentType="application/vnd.openxmlformats-officedocument.presentationml.tags+xml"/>
  <Override PartName="/ppt/tags/tag6409.xml" ContentType="application/vnd.openxmlformats-officedocument.presentationml.tags+xml"/>
  <Override PartName="/ppt/tags/tag641.xml" ContentType="application/vnd.openxmlformats-officedocument.presentationml.tags+xml"/>
  <Override PartName="/ppt/tags/tag6410.xml" ContentType="application/vnd.openxmlformats-officedocument.presentationml.tags+xml"/>
  <Override PartName="/ppt/tags/tag6411.xml" ContentType="application/vnd.openxmlformats-officedocument.presentationml.tags+xml"/>
  <Override PartName="/ppt/tags/tag6412.xml" ContentType="application/vnd.openxmlformats-officedocument.presentationml.tags+xml"/>
  <Override PartName="/ppt/tags/tag6413.xml" ContentType="application/vnd.openxmlformats-officedocument.presentationml.tags+xml"/>
  <Override PartName="/ppt/tags/tag6414.xml" ContentType="application/vnd.openxmlformats-officedocument.presentationml.tags+xml"/>
  <Override PartName="/ppt/tags/tag6415.xml" ContentType="application/vnd.openxmlformats-officedocument.presentationml.tags+xml"/>
  <Override PartName="/ppt/tags/tag6416.xml" ContentType="application/vnd.openxmlformats-officedocument.presentationml.tags+xml"/>
  <Override PartName="/ppt/tags/tag6417.xml" ContentType="application/vnd.openxmlformats-officedocument.presentationml.tags+xml"/>
  <Override PartName="/ppt/tags/tag6418.xml" ContentType="application/vnd.openxmlformats-officedocument.presentationml.tags+xml"/>
  <Override PartName="/ppt/tags/tag6419.xml" ContentType="application/vnd.openxmlformats-officedocument.presentationml.tags+xml"/>
  <Override PartName="/ppt/tags/tag642.xml" ContentType="application/vnd.openxmlformats-officedocument.presentationml.tags+xml"/>
  <Override PartName="/ppt/tags/tag6420.xml" ContentType="application/vnd.openxmlformats-officedocument.presentationml.tags+xml"/>
  <Override PartName="/ppt/tags/tag6421.xml" ContentType="application/vnd.openxmlformats-officedocument.presentationml.tags+xml"/>
  <Override PartName="/ppt/tags/tag6422.xml" ContentType="application/vnd.openxmlformats-officedocument.presentationml.tags+xml"/>
  <Override PartName="/ppt/tags/tag6423.xml" ContentType="application/vnd.openxmlformats-officedocument.presentationml.tags+xml"/>
  <Override PartName="/ppt/tags/tag6424.xml" ContentType="application/vnd.openxmlformats-officedocument.presentationml.tags+xml"/>
  <Override PartName="/ppt/tags/tag6425.xml" ContentType="application/vnd.openxmlformats-officedocument.presentationml.tags+xml"/>
  <Override PartName="/ppt/tags/tag6426.xml" ContentType="application/vnd.openxmlformats-officedocument.presentationml.tags+xml"/>
  <Override PartName="/ppt/tags/tag6427.xml" ContentType="application/vnd.openxmlformats-officedocument.presentationml.tags+xml"/>
  <Override PartName="/ppt/tags/tag6428.xml" ContentType="application/vnd.openxmlformats-officedocument.presentationml.tags+xml"/>
  <Override PartName="/ppt/tags/tag6429.xml" ContentType="application/vnd.openxmlformats-officedocument.presentationml.tags+xml"/>
  <Override PartName="/ppt/tags/tag643.xml" ContentType="application/vnd.openxmlformats-officedocument.presentationml.tags+xml"/>
  <Override PartName="/ppt/tags/tag6430.xml" ContentType="application/vnd.openxmlformats-officedocument.presentationml.tags+xml"/>
  <Override PartName="/ppt/tags/tag6431.xml" ContentType="application/vnd.openxmlformats-officedocument.presentationml.tags+xml"/>
  <Override PartName="/ppt/tags/tag6432.xml" ContentType="application/vnd.openxmlformats-officedocument.presentationml.tags+xml"/>
  <Override PartName="/ppt/tags/tag6433.xml" ContentType="application/vnd.openxmlformats-officedocument.presentationml.tags+xml"/>
  <Override PartName="/ppt/tags/tag6434.xml" ContentType="application/vnd.openxmlformats-officedocument.presentationml.tags+xml"/>
  <Override PartName="/ppt/tags/tag6435.xml" ContentType="application/vnd.openxmlformats-officedocument.presentationml.tags+xml"/>
  <Override PartName="/ppt/tags/tag6436.xml" ContentType="application/vnd.openxmlformats-officedocument.presentationml.tags+xml"/>
  <Override PartName="/ppt/tags/tag6437.xml" ContentType="application/vnd.openxmlformats-officedocument.presentationml.tags+xml"/>
  <Override PartName="/ppt/tags/tag6438.xml" ContentType="application/vnd.openxmlformats-officedocument.presentationml.tags+xml"/>
  <Override PartName="/ppt/tags/tag6439.xml" ContentType="application/vnd.openxmlformats-officedocument.presentationml.tags+xml"/>
  <Override PartName="/ppt/tags/tag644.xml" ContentType="application/vnd.openxmlformats-officedocument.presentationml.tags+xml"/>
  <Override PartName="/ppt/tags/tag6440.xml" ContentType="application/vnd.openxmlformats-officedocument.presentationml.tags+xml"/>
  <Override PartName="/ppt/tags/tag6441.xml" ContentType="application/vnd.openxmlformats-officedocument.presentationml.tags+xml"/>
  <Override PartName="/ppt/tags/tag6442.xml" ContentType="application/vnd.openxmlformats-officedocument.presentationml.tags+xml"/>
  <Override PartName="/ppt/tags/tag6443.xml" ContentType="application/vnd.openxmlformats-officedocument.presentationml.tags+xml"/>
  <Override PartName="/ppt/tags/tag6444.xml" ContentType="application/vnd.openxmlformats-officedocument.presentationml.tags+xml"/>
  <Override PartName="/ppt/tags/tag6445.xml" ContentType="application/vnd.openxmlformats-officedocument.presentationml.tags+xml"/>
  <Override PartName="/ppt/tags/tag6446.xml" ContentType="application/vnd.openxmlformats-officedocument.presentationml.tags+xml"/>
  <Override PartName="/ppt/tags/tag6447.xml" ContentType="application/vnd.openxmlformats-officedocument.presentationml.tags+xml"/>
  <Override PartName="/ppt/tags/tag6448.xml" ContentType="application/vnd.openxmlformats-officedocument.presentationml.tags+xml"/>
  <Override PartName="/ppt/tags/tag6449.xml" ContentType="application/vnd.openxmlformats-officedocument.presentationml.tags+xml"/>
  <Override PartName="/ppt/tags/tag645.xml" ContentType="application/vnd.openxmlformats-officedocument.presentationml.tags+xml"/>
  <Override PartName="/ppt/tags/tag6450.xml" ContentType="application/vnd.openxmlformats-officedocument.presentationml.tags+xml"/>
  <Override PartName="/ppt/tags/tag6451.xml" ContentType="application/vnd.openxmlformats-officedocument.presentationml.tags+xml"/>
  <Override PartName="/ppt/tags/tag6452.xml" ContentType="application/vnd.openxmlformats-officedocument.presentationml.tags+xml"/>
  <Override PartName="/ppt/tags/tag6453.xml" ContentType="application/vnd.openxmlformats-officedocument.presentationml.tags+xml"/>
  <Override PartName="/ppt/tags/tag6454.xml" ContentType="application/vnd.openxmlformats-officedocument.presentationml.tags+xml"/>
  <Override PartName="/ppt/tags/tag6455.xml" ContentType="application/vnd.openxmlformats-officedocument.presentationml.tags+xml"/>
  <Override PartName="/ppt/tags/tag6456.xml" ContentType="application/vnd.openxmlformats-officedocument.presentationml.tags+xml"/>
  <Override PartName="/ppt/tags/tag6457.xml" ContentType="application/vnd.openxmlformats-officedocument.presentationml.tags+xml"/>
  <Override PartName="/ppt/tags/tag6458.xml" ContentType="application/vnd.openxmlformats-officedocument.presentationml.tags+xml"/>
  <Override PartName="/ppt/tags/tag6459.xml" ContentType="application/vnd.openxmlformats-officedocument.presentationml.tags+xml"/>
  <Override PartName="/ppt/tags/tag646.xml" ContentType="application/vnd.openxmlformats-officedocument.presentationml.tags+xml"/>
  <Override PartName="/ppt/tags/tag6460.xml" ContentType="application/vnd.openxmlformats-officedocument.presentationml.tags+xml"/>
  <Override PartName="/ppt/tags/tag6461.xml" ContentType="application/vnd.openxmlformats-officedocument.presentationml.tags+xml"/>
  <Override PartName="/ppt/tags/tag6462.xml" ContentType="application/vnd.openxmlformats-officedocument.presentationml.tags+xml"/>
  <Override PartName="/ppt/tags/tag6463.xml" ContentType="application/vnd.openxmlformats-officedocument.presentationml.tags+xml"/>
  <Override PartName="/ppt/tags/tag6464.xml" ContentType="application/vnd.openxmlformats-officedocument.presentationml.tags+xml"/>
  <Override PartName="/ppt/tags/tag6465.xml" ContentType="application/vnd.openxmlformats-officedocument.presentationml.tags+xml"/>
  <Override PartName="/ppt/tags/tag6466.xml" ContentType="application/vnd.openxmlformats-officedocument.presentationml.tags+xml"/>
  <Override PartName="/ppt/tags/tag6467.xml" ContentType="application/vnd.openxmlformats-officedocument.presentationml.tags+xml"/>
  <Override PartName="/ppt/tags/tag6468.xml" ContentType="application/vnd.openxmlformats-officedocument.presentationml.tags+xml"/>
  <Override PartName="/ppt/tags/tag6469.xml" ContentType="application/vnd.openxmlformats-officedocument.presentationml.tags+xml"/>
  <Override PartName="/ppt/tags/tag647.xml" ContentType="application/vnd.openxmlformats-officedocument.presentationml.tags+xml"/>
  <Override PartName="/ppt/tags/tag6470.xml" ContentType="application/vnd.openxmlformats-officedocument.presentationml.tags+xml"/>
  <Override PartName="/ppt/tags/tag6471.xml" ContentType="application/vnd.openxmlformats-officedocument.presentationml.tags+xml"/>
  <Override PartName="/ppt/tags/tag6472.xml" ContentType="application/vnd.openxmlformats-officedocument.presentationml.tags+xml"/>
  <Override PartName="/ppt/tags/tag6473.xml" ContentType="application/vnd.openxmlformats-officedocument.presentationml.tags+xml"/>
  <Override PartName="/ppt/tags/tag6474.xml" ContentType="application/vnd.openxmlformats-officedocument.presentationml.tags+xml"/>
  <Override PartName="/ppt/tags/tag6475.xml" ContentType="application/vnd.openxmlformats-officedocument.presentationml.tags+xml"/>
  <Override PartName="/ppt/tags/tag6476.xml" ContentType="application/vnd.openxmlformats-officedocument.presentationml.tags+xml"/>
  <Override PartName="/ppt/tags/tag6477.xml" ContentType="application/vnd.openxmlformats-officedocument.presentationml.tags+xml"/>
  <Override PartName="/ppt/tags/tag6478.xml" ContentType="application/vnd.openxmlformats-officedocument.presentationml.tags+xml"/>
  <Override PartName="/ppt/tags/tag6479.xml" ContentType="application/vnd.openxmlformats-officedocument.presentationml.tags+xml"/>
  <Override PartName="/ppt/tags/tag648.xml" ContentType="application/vnd.openxmlformats-officedocument.presentationml.tags+xml"/>
  <Override PartName="/ppt/tags/tag6480.xml" ContentType="application/vnd.openxmlformats-officedocument.presentationml.tags+xml"/>
  <Override PartName="/ppt/tags/tag6481.xml" ContentType="application/vnd.openxmlformats-officedocument.presentationml.tags+xml"/>
  <Override PartName="/ppt/tags/tag6482.xml" ContentType="application/vnd.openxmlformats-officedocument.presentationml.tags+xml"/>
  <Override PartName="/ppt/tags/tag6483.xml" ContentType="application/vnd.openxmlformats-officedocument.presentationml.tags+xml"/>
  <Override PartName="/ppt/tags/tag6484.xml" ContentType="application/vnd.openxmlformats-officedocument.presentationml.tags+xml"/>
  <Override PartName="/ppt/tags/tag6485.xml" ContentType="application/vnd.openxmlformats-officedocument.presentationml.tags+xml"/>
  <Override PartName="/ppt/tags/tag6486.xml" ContentType="application/vnd.openxmlformats-officedocument.presentationml.tags+xml"/>
  <Override PartName="/ppt/tags/tag6487.xml" ContentType="application/vnd.openxmlformats-officedocument.presentationml.tags+xml"/>
  <Override PartName="/ppt/tags/tag6488.xml" ContentType="application/vnd.openxmlformats-officedocument.presentationml.tags+xml"/>
  <Override PartName="/ppt/tags/tag6489.xml" ContentType="application/vnd.openxmlformats-officedocument.presentationml.tags+xml"/>
  <Override PartName="/ppt/tags/tag649.xml" ContentType="application/vnd.openxmlformats-officedocument.presentationml.tags+xml"/>
  <Override PartName="/ppt/tags/tag6490.xml" ContentType="application/vnd.openxmlformats-officedocument.presentationml.tags+xml"/>
  <Override PartName="/ppt/tags/tag6491.xml" ContentType="application/vnd.openxmlformats-officedocument.presentationml.tags+xml"/>
  <Override PartName="/ppt/tags/tag6492.xml" ContentType="application/vnd.openxmlformats-officedocument.presentationml.tags+xml"/>
  <Override PartName="/ppt/tags/tag6493.xml" ContentType="application/vnd.openxmlformats-officedocument.presentationml.tags+xml"/>
  <Override PartName="/ppt/tags/tag6494.xml" ContentType="application/vnd.openxmlformats-officedocument.presentationml.tags+xml"/>
  <Override PartName="/ppt/tags/tag6495.xml" ContentType="application/vnd.openxmlformats-officedocument.presentationml.tags+xml"/>
  <Override PartName="/ppt/tags/tag6496.xml" ContentType="application/vnd.openxmlformats-officedocument.presentationml.tags+xml"/>
  <Override PartName="/ppt/tags/tag6497.xml" ContentType="application/vnd.openxmlformats-officedocument.presentationml.tags+xml"/>
  <Override PartName="/ppt/tags/tag6498.xml" ContentType="application/vnd.openxmlformats-officedocument.presentationml.tags+xml"/>
  <Override PartName="/ppt/tags/tag649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00.xml" ContentType="application/vnd.openxmlformats-officedocument.presentationml.tags+xml"/>
  <Override PartName="/ppt/tags/tag6501.xml" ContentType="application/vnd.openxmlformats-officedocument.presentationml.tags+xml"/>
  <Override PartName="/ppt/tags/tag6502.xml" ContentType="application/vnd.openxmlformats-officedocument.presentationml.tags+xml"/>
  <Override PartName="/ppt/tags/tag6503.xml" ContentType="application/vnd.openxmlformats-officedocument.presentationml.tags+xml"/>
  <Override PartName="/ppt/tags/tag6504.xml" ContentType="application/vnd.openxmlformats-officedocument.presentationml.tags+xml"/>
  <Override PartName="/ppt/tags/tag6505.xml" ContentType="application/vnd.openxmlformats-officedocument.presentationml.tags+xml"/>
  <Override PartName="/ppt/tags/tag6506.xml" ContentType="application/vnd.openxmlformats-officedocument.presentationml.tags+xml"/>
  <Override PartName="/ppt/tags/tag6507.xml" ContentType="application/vnd.openxmlformats-officedocument.presentationml.tags+xml"/>
  <Override PartName="/ppt/tags/tag6508.xml" ContentType="application/vnd.openxmlformats-officedocument.presentationml.tags+xml"/>
  <Override PartName="/ppt/tags/tag6509.xml" ContentType="application/vnd.openxmlformats-officedocument.presentationml.tags+xml"/>
  <Override PartName="/ppt/tags/tag651.xml" ContentType="application/vnd.openxmlformats-officedocument.presentationml.tags+xml"/>
  <Override PartName="/ppt/tags/tag6510.xml" ContentType="application/vnd.openxmlformats-officedocument.presentationml.tags+xml"/>
  <Override PartName="/ppt/tags/tag6511.xml" ContentType="application/vnd.openxmlformats-officedocument.presentationml.tags+xml"/>
  <Override PartName="/ppt/tags/tag6512.xml" ContentType="application/vnd.openxmlformats-officedocument.presentationml.tags+xml"/>
  <Override PartName="/ppt/tags/tag6513.xml" ContentType="application/vnd.openxmlformats-officedocument.presentationml.tags+xml"/>
  <Override PartName="/ppt/tags/tag6514.xml" ContentType="application/vnd.openxmlformats-officedocument.presentationml.tags+xml"/>
  <Override PartName="/ppt/tags/tag6515.xml" ContentType="application/vnd.openxmlformats-officedocument.presentationml.tags+xml"/>
  <Override PartName="/ppt/tags/tag6516.xml" ContentType="application/vnd.openxmlformats-officedocument.presentationml.tags+xml"/>
  <Override PartName="/ppt/tags/tag6517.xml" ContentType="application/vnd.openxmlformats-officedocument.presentationml.tags+xml"/>
  <Override PartName="/ppt/tags/tag6518.xml" ContentType="application/vnd.openxmlformats-officedocument.presentationml.tags+xml"/>
  <Override PartName="/ppt/tags/tag6519.xml" ContentType="application/vnd.openxmlformats-officedocument.presentationml.tags+xml"/>
  <Override PartName="/ppt/tags/tag652.xml" ContentType="application/vnd.openxmlformats-officedocument.presentationml.tags+xml"/>
  <Override PartName="/ppt/tags/tag6520.xml" ContentType="application/vnd.openxmlformats-officedocument.presentationml.tags+xml"/>
  <Override PartName="/ppt/tags/tag6521.xml" ContentType="application/vnd.openxmlformats-officedocument.presentationml.tags+xml"/>
  <Override PartName="/ppt/tags/tag6522.xml" ContentType="application/vnd.openxmlformats-officedocument.presentationml.tags+xml"/>
  <Override PartName="/ppt/tags/tag6523.xml" ContentType="application/vnd.openxmlformats-officedocument.presentationml.tags+xml"/>
  <Override PartName="/ppt/tags/tag6524.xml" ContentType="application/vnd.openxmlformats-officedocument.presentationml.tags+xml"/>
  <Override PartName="/ppt/tags/tag6525.xml" ContentType="application/vnd.openxmlformats-officedocument.presentationml.tags+xml"/>
  <Override PartName="/ppt/tags/tag6526.xml" ContentType="application/vnd.openxmlformats-officedocument.presentationml.tags+xml"/>
  <Override PartName="/ppt/tags/tag6527.xml" ContentType="application/vnd.openxmlformats-officedocument.presentationml.tags+xml"/>
  <Override PartName="/ppt/tags/tag6528.xml" ContentType="application/vnd.openxmlformats-officedocument.presentationml.tags+xml"/>
  <Override PartName="/ppt/tags/tag6529.xml" ContentType="application/vnd.openxmlformats-officedocument.presentationml.tags+xml"/>
  <Override PartName="/ppt/tags/tag653.xml" ContentType="application/vnd.openxmlformats-officedocument.presentationml.tags+xml"/>
  <Override PartName="/ppt/tags/tag6530.xml" ContentType="application/vnd.openxmlformats-officedocument.presentationml.tags+xml"/>
  <Override PartName="/ppt/tags/tag6531.xml" ContentType="application/vnd.openxmlformats-officedocument.presentationml.tags+xml"/>
  <Override PartName="/ppt/tags/tag6532.xml" ContentType="application/vnd.openxmlformats-officedocument.presentationml.tags+xml"/>
  <Override PartName="/ppt/tags/tag6533.xml" ContentType="application/vnd.openxmlformats-officedocument.presentationml.tags+xml"/>
  <Override PartName="/ppt/tags/tag6534.xml" ContentType="application/vnd.openxmlformats-officedocument.presentationml.tags+xml"/>
  <Override PartName="/ppt/tags/tag6535.xml" ContentType="application/vnd.openxmlformats-officedocument.presentationml.tags+xml"/>
  <Override PartName="/ppt/tags/tag6536.xml" ContentType="application/vnd.openxmlformats-officedocument.presentationml.tags+xml"/>
  <Override PartName="/ppt/tags/tag6537.xml" ContentType="application/vnd.openxmlformats-officedocument.presentationml.tags+xml"/>
  <Override PartName="/ppt/tags/tag6538.xml" ContentType="application/vnd.openxmlformats-officedocument.presentationml.tags+xml"/>
  <Override PartName="/ppt/tags/tag6539.xml" ContentType="application/vnd.openxmlformats-officedocument.presentationml.tags+xml"/>
  <Override PartName="/ppt/tags/tag654.xml" ContentType="application/vnd.openxmlformats-officedocument.presentationml.tags+xml"/>
  <Override PartName="/ppt/tags/tag6540.xml" ContentType="application/vnd.openxmlformats-officedocument.presentationml.tags+xml"/>
  <Override PartName="/ppt/tags/tag6541.xml" ContentType="application/vnd.openxmlformats-officedocument.presentationml.tags+xml"/>
  <Override PartName="/ppt/tags/tag6542.xml" ContentType="application/vnd.openxmlformats-officedocument.presentationml.tags+xml"/>
  <Override PartName="/ppt/tags/tag6543.xml" ContentType="application/vnd.openxmlformats-officedocument.presentationml.tags+xml"/>
  <Override PartName="/ppt/tags/tag6544.xml" ContentType="application/vnd.openxmlformats-officedocument.presentationml.tags+xml"/>
  <Override PartName="/ppt/tags/tag6545.xml" ContentType="application/vnd.openxmlformats-officedocument.presentationml.tags+xml"/>
  <Override PartName="/ppt/tags/tag6546.xml" ContentType="application/vnd.openxmlformats-officedocument.presentationml.tags+xml"/>
  <Override PartName="/ppt/tags/tag6547.xml" ContentType="application/vnd.openxmlformats-officedocument.presentationml.tags+xml"/>
  <Override PartName="/ppt/tags/tag6548.xml" ContentType="application/vnd.openxmlformats-officedocument.presentationml.tags+xml"/>
  <Override PartName="/ppt/tags/tag6549.xml" ContentType="application/vnd.openxmlformats-officedocument.presentationml.tags+xml"/>
  <Override PartName="/ppt/tags/tag655.xml" ContentType="application/vnd.openxmlformats-officedocument.presentationml.tags+xml"/>
  <Override PartName="/ppt/tags/tag6550.xml" ContentType="application/vnd.openxmlformats-officedocument.presentationml.tags+xml"/>
  <Override PartName="/ppt/tags/tag6551.xml" ContentType="application/vnd.openxmlformats-officedocument.presentationml.tags+xml"/>
  <Override PartName="/ppt/tags/tag6552.xml" ContentType="application/vnd.openxmlformats-officedocument.presentationml.tags+xml"/>
  <Override PartName="/ppt/tags/tag6553.xml" ContentType="application/vnd.openxmlformats-officedocument.presentationml.tags+xml"/>
  <Override PartName="/ppt/tags/tag6554.xml" ContentType="application/vnd.openxmlformats-officedocument.presentationml.tags+xml"/>
  <Override PartName="/ppt/tags/tag6555.xml" ContentType="application/vnd.openxmlformats-officedocument.presentationml.tags+xml"/>
  <Override PartName="/ppt/tags/tag6556.xml" ContentType="application/vnd.openxmlformats-officedocument.presentationml.tags+xml"/>
  <Override PartName="/ppt/tags/tag6557.xml" ContentType="application/vnd.openxmlformats-officedocument.presentationml.tags+xml"/>
  <Override PartName="/ppt/tags/tag6558.xml" ContentType="application/vnd.openxmlformats-officedocument.presentationml.tags+xml"/>
  <Override PartName="/ppt/tags/tag6559.xml" ContentType="application/vnd.openxmlformats-officedocument.presentationml.tags+xml"/>
  <Override PartName="/ppt/tags/tag656.xml" ContentType="application/vnd.openxmlformats-officedocument.presentationml.tags+xml"/>
  <Override PartName="/ppt/tags/tag6560.xml" ContentType="application/vnd.openxmlformats-officedocument.presentationml.tags+xml"/>
  <Override PartName="/ppt/tags/tag6561.xml" ContentType="application/vnd.openxmlformats-officedocument.presentationml.tags+xml"/>
  <Override PartName="/ppt/tags/tag6562.xml" ContentType="application/vnd.openxmlformats-officedocument.presentationml.tags+xml"/>
  <Override PartName="/ppt/tags/tag6563.xml" ContentType="application/vnd.openxmlformats-officedocument.presentationml.tags+xml"/>
  <Override PartName="/ppt/tags/tag6564.xml" ContentType="application/vnd.openxmlformats-officedocument.presentationml.tags+xml"/>
  <Override PartName="/ppt/tags/tag6565.xml" ContentType="application/vnd.openxmlformats-officedocument.presentationml.tags+xml"/>
  <Override PartName="/ppt/tags/tag6566.xml" ContentType="application/vnd.openxmlformats-officedocument.presentationml.tags+xml"/>
  <Override PartName="/ppt/tags/tag6567.xml" ContentType="application/vnd.openxmlformats-officedocument.presentationml.tags+xml"/>
  <Override PartName="/ppt/tags/tag6568.xml" ContentType="application/vnd.openxmlformats-officedocument.presentationml.tags+xml"/>
  <Override PartName="/ppt/tags/tag6569.xml" ContentType="application/vnd.openxmlformats-officedocument.presentationml.tags+xml"/>
  <Override PartName="/ppt/tags/tag657.xml" ContentType="application/vnd.openxmlformats-officedocument.presentationml.tags+xml"/>
  <Override PartName="/ppt/tags/tag6570.xml" ContentType="application/vnd.openxmlformats-officedocument.presentationml.tags+xml"/>
  <Override PartName="/ppt/tags/tag6571.xml" ContentType="application/vnd.openxmlformats-officedocument.presentationml.tags+xml"/>
  <Override PartName="/ppt/tags/tag6572.xml" ContentType="application/vnd.openxmlformats-officedocument.presentationml.tags+xml"/>
  <Override PartName="/ppt/tags/tag6573.xml" ContentType="application/vnd.openxmlformats-officedocument.presentationml.tags+xml"/>
  <Override PartName="/ppt/tags/tag6574.xml" ContentType="application/vnd.openxmlformats-officedocument.presentationml.tags+xml"/>
  <Override PartName="/ppt/tags/tag6575.xml" ContentType="application/vnd.openxmlformats-officedocument.presentationml.tags+xml"/>
  <Override PartName="/ppt/tags/tag6576.xml" ContentType="application/vnd.openxmlformats-officedocument.presentationml.tags+xml"/>
  <Override PartName="/ppt/tags/tag6577.xml" ContentType="application/vnd.openxmlformats-officedocument.presentationml.tags+xml"/>
  <Override PartName="/ppt/tags/tag6578.xml" ContentType="application/vnd.openxmlformats-officedocument.presentationml.tags+xml"/>
  <Override PartName="/ppt/tags/tag6579.xml" ContentType="application/vnd.openxmlformats-officedocument.presentationml.tags+xml"/>
  <Override PartName="/ppt/tags/tag658.xml" ContentType="application/vnd.openxmlformats-officedocument.presentationml.tags+xml"/>
  <Override PartName="/ppt/tags/tag6580.xml" ContentType="application/vnd.openxmlformats-officedocument.presentationml.tags+xml"/>
  <Override PartName="/ppt/tags/tag6581.xml" ContentType="application/vnd.openxmlformats-officedocument.presentationml.tags+xml"/>
  <Override PartName="/ppt/tags/tag6582.xml" ContentType="application/vnd.openxmlformats-officedocument.presentationml.tags+xml"/>
  <Override PartName="/ppt/tags/tag6583.xml" ContentType="application/vnd.openxmlformats-officedocument.presentationml.tags+xml"/>
  <Override PartName="/ppt/tags/tag6584.xml" ContentType="application/vnd.openxmlformats-officedocument.presentationml.tags+xml"/>
  <Override PartName="/ppt/tags/tag6585.xml" ContentType="application/vnd.openxmlformats-officedocument.presentationml.tags+xml"/>
  <Override PartName="/ppt/tags/tag6586.xml" ContentType="application/vnd.openxmlformats-officedocument.presentationml.tags+xml"/>
  <Override PartName="/ppt/tags/tag6587.xml" ContentType="application/vnd.openxmlformats-officedocument.presentationml.tags+xml"/>
  <Override PartName="/ppt/tags/tag6588.xml" ContentType="application/vnd.openxmlformats-officedocument.presentationml.tags+xml"/>
  <Override PartName="/ppt/tags/tag6589.xml" ContentType="application/vnd.openxmlformats-officedocument.presentationml.tags+xml"/>
  <Override PartName="/ppt/tags/tag659.xml" ContentType="application/vnd.openxmlformats-officedocument.presentationml.tags+xml"/>
  <Override PartName="/ppt/tags/tag6590.xml" ContentType="application/vnd.openxmlformats-officedocument.presentationml.tags+xml"/>
  <Override PartName="/ppt/tags/tag6591.xml" ContentType="application/vnd.openxmlformats-officedocument.presentationml.tags+xml"/>
  <Override PartName="/ppt/tags/tag6592.xml" ContentType="application/vnd.openxmlformats-officedocument.presentationml.tags+xml"/>
  <Override PartName="/ppt/tags/tag6593.xml" ContentType="application/vnd.openxmlformats-officedocument.presentationml.tags+xml"/>
  <Override PartName="/ppt/tags/tag6594.xml" ContentType="application/vnd.openxmlformats-officedocument.presentationml.tags+xml"/>
  <Override PartName="/ppt/tags/tag6595.xml" ContentType="application/vnd.openxmlformats-officedocument.presentationml.tags+xml"/>
  <Override PartName="/ppt/tags/tag6596.xml" ContentType="application/vnd.openxmlformats-officedocument.presentationml.tags+xml"/>
  <Override PartName="/ppt/tags/tag6597.xml" ContentType="application/vnd.openxmlformats-officedocument.presentationml.tags+xml"/>
  <Override PartName="/ppt/tags/tag6598.xml" ContentType="application/vnd.openxmlformats-officedocument.presentationml.tags+xml"/>
  <Override PartName="/ppt/tags/tag659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00.xml" ContentType="application/vnd.openxmlformats-officedocument.presentationml.tags+xml"/>
  <Override PartName="/ppt/tags/tag6601.xml" ContentType="application/vnd.openxmlformats-officedocument.presentationml.tags+xml"/>
  <Override PartName="/ppt/tags/tag6602.xml" ContentType="application/vnd.openxmlformats-officedocument.presentationml.tags+xml"/>
  <Override PartName="/ppt/tags/tag6603.xml" ContentType="application/vnd.openxmlformats-officedocument.presentationml.tags+xml"/>
  <Override PartName="/ppt/tags/tag6604.xml" ContentType="application/vnd.openxmlformats-officedocument.presentationml.tags+xml"/>
  <Override PartName="/ppt/tags/tag6605.xml" ContentType="application/vnd.openxmlformats-officedocument.presentationml.tags+xml"/>
  <Override PartName="/ppt/tags/tag6606.xml" ContentType="application/vnd.openxmlformats-officedocument.presentationml.tags+xml"/>
  <Override PartName="/ppt/tags/tag6607.xml" ContentType="application/vnd.openxmlformats-officedocument.presentationml.tags+xml"/>
  <Override PartName="/ppt/tags/tag6608.xml" ContentType="application/vnd.openxmlformats-officedocument.presentationml.tags+xml"/>
  <Override PartName="/ppt/tags/tag6609.xml" ContentType="application/vnd.openxmlformats-officedocument.presentationml.tags+xml"/>
  <Override PartName="/ppt/tags/tag661.xml" ContentType="application/vnd.openxmlformats-officedocument.presentationml.tags+xml"/>
  <Override PartName="/ppt/tags/tag6610.xml" ContentType="application/vnd.openxmlformats-officedocument.presentationml.tags+xml"/>
  <Override PartName="/ppt/tags/tag6611.xml" ContentType="application/vnd.openxmlformats-officedocument.presentationml.tags+xml"/>
  <Override PartName="/ppt/tags/tag6612.xml" ContentType="application/vnd.openxmlformats-officedocument.presentationml.tags+xml"/>
  <Override PartName="/ppt/tags/tag6613.xml" ContentType="application/vnd.openxmlformats-officedocument.presentationml.tags+xml"/>
  <Override PartName="/ppt/tags/tag6614.xml" ContentType="application/vnd.openxmlformats-officedocument.presentationml.tags+xml"/>
  <Override PartName="/ppt/tags/tag6615.xml" ContentType="application/vnd.openxmlformats-officedocument.presentationml.tags+xml"/>
  <Override PartName="/ppt/tags/tag6616.xml" ContentType="application/vnd.openxmlformats-officedocument.presentationml.tags+xml"/>
  <Override PartName="/ppt/tags/tag6617.xml" ContentType="application/vnd.openxmlformats-officedocument.presentationml.tags+xml"/>
  <Override PartName="/ppt/tags/tag6618.xml" ContentType="application/vnd.openxmlformats-officedocument.presentationml.tags+xml"/>
  <Override PartName="/ppt/tags/tag6619.xml" ContentType="application/vnd.openxmlformats-officedocument.presentationml.tags+xml"/>
  <Override PartName="/ppt/tags/tag662.xml" ContentType="application/vnd.openxmlformats-officedocument.presentationml.tags+xml"/>
  <Override PartName="/ppt/tags/tag6620.xml" ContentType="application/vnd.openxmlformats-officedocument.presentationml.tags+xml"/>
  <Override PartName="/ppt/tags/tag6621.xml" ContentType="application/vnd.openxmlformats-officedocument.presentationml.tags+xml"/>
  <Override PartName="/ppt/tags/tag6622.xml" ContentType="application/vnd.openxmlformats-officedocument.presentationml.tags+xml"/>
  <Override PartName="/ppt/tags/tag6623.xml" ContentType="application/vnd.openxmlformats-officedocument.presentationml.tags+xml"/>
  <Override PartName="/ppt/tags/tag6624.xml" ContentType="application/vnd.openxmlformats-officedocument.presentationml.tags+xml"/>
  <Override PartName="/ppt/tags/tag6625.xml" ContentType="application/vnd.openxmlformats-officedocument.presentationml.tags+xml"/>
  <Override PartName="/ppt/tags/tag6626.xml" ContentType="application/vnd.openxmlformats-officedocument.presentationml.tags+xml"/>
  <Override PartName="/ppt/tags/tag6627.xml" ContentType="application/vnd.openxmlformats-officedocument.presentationml.tags+xml"/>
  <Override PartName="/ppt/tags/tag6628.xml" ContentType="application/vnd.openxmlformats-officedocument.presentationml.tags+xml"/>
  <Override PartName="/ppt/tags/tag6629.xml" ContentType="application/vnd.openxmlformats-officedocument.presentationml.tags+xml"/>
  <Override PartName="/ppt/tags/tag663.xml" ContentType="application/vnd.openxmlformats-officedocument.presentationml.tags+xml"/>
  <Override PartName="/ppt/tags/tag6630.xml" ContentType="application/vnd.openxmlformats-officedocument.presentationml.tags+xml"/>
  <Override PartName="/ppt/tags/tag6631.xml" ContentType="application/vnd.openxmlformats-officedocument.presentationml.tags+xml"/>
  <Override PartName="/ppt/tags/tag6632.xml" ContentType="application/vnd.openxmlformats-officedocument.presentationml.tags+xml"/>
  <Override PartName="/ppt/tags/tag6633.xml" ContentType="application/vnd.openxmlformats-officedocument.presentationml.tags+xml"/>
  <Override PartName="/ppt/tags/tag6634.xml" ContentType="application/vnd.openxmlformats-officedocument.presentationml.tags+xml"/>
  <Override PartName="/ppt/tags/tag6635.xml" ContentType="application/vnd.openxmlformats-officedocument.presentationml.tags+xml"/>
  <Override PartName="/ppt/tags/tag6636.xml" ContentType="application/vnd.openxmlformats-officedocument.presentationml.tags+xml"/>
  <Override PartName="/ppt/tags/tag6637.xml" ContentType="application/vnd.openxmlformats-officedocument.presentationml.tags+xml"/>
  <Override PartName="/ppt/tags/tag6638.xml" ContentType="application/vnd.openxmlformats-officedocument.presentationml.tags+xml"/>
  <Override PartName="/ppt/tags/tag6639.xml" ContentType="application/vnd.openxmlformats-officedocument.presentationml.tags+xml"/>
  <Override PartName="/ppt/tags/tag664.xml" ContentType="application/vnd.openxmlformats-officedocument.presentationml.tags+xml"/>
  <Override PartName="/ppt/tags/tag6640.xml" ContentType="application/vnd.openxmlformats-officedocument.presentationml.tags+xml"/>
  <Override PartName="/ppt/tags/tag6641.xml" ContentType="application/vnd.openxmlformats-officedocument.presentationml.tags+xml"/>
  <Override PartName="/ppt/tags/tag6642.xml" ContentType="application/vnd.openxmlformats-officedocument.presentationml.tags+xml"/>
  <Override PartName="/ppt/tags/tag6643.xml" ContentType="application/vnd.openxmlformats-officedocument.presentationml.tags+xml"/>
  <Override PartName="/ppt/tags/tag6644.xml" ContentType="application/vnd.openxmlformats-officedocument.presentationml.tags+xml"/>
  <Override PartName="/ppt/tags/tag6645.xml" ContentType="application/vnd.openxmlformats-officedocument.presentationml.tags+xml"/>
  <Override PartName="/ppt/tags/tag6646.xml" ContentType="application/vnd.openxmlformats-officedocument.presentationml.tags+xml"/>
  <Override PartName="/ppt/tags/tag6647.xml" ContentType="application/vnd.openxmlformats-officedocument.presentationml.tags+xml"/>
  <Override PartName="/ppt/tags/tag6648.xml" ContentType="application/vnd.openxmlformats-officedocument.presentationml.tags+xml"/>
  <Override PartName="/ppt/tags/tag6649.xml" ContentType="application/vnd.openxmlformats-officedocument.presentationml.tags+xml"/>
  <Override PartName="/ppt/tags/tag665.xml" ContentType="application/vnd.openxmlformats-officedocument.presentationml.tags+xml"/>
  <Override PartName="/ppt/tags/tag6650.xml" ContentType="application/vnd.openxmlformats-officedocument.presentationml.tags+xml"/>
  <Override PartName="/ppt/tags/tag6651.xml" ContentType="application/vnd.openxmlformats-officedocument.presentationml.tags+xml"/>
  <Override PartName="/ppt/tags/tag6652.xml" ContentType="application/vnd.openxmlformats-officedocument.presentationml.tags+xml"/>
  <Override PartName="/ppt/tags/tag6653.xml" ContentType="application/vnd.openxmlformats-officedocument.presentationml.tags+xml"/>
  <Override PartName="/ppt/tags/tag6654.xml" ContentType="application/vnd.openxmlformats-officedocument.presentationml.tags+xml"/>
  <Override PartName="/ppt/tags/tag6655.xml" ContentType="application/vnd.openxmlformats-officedocument.presentationml.tags+xml"/>
  <Override PartName="/ppt/tags/tag6656.xml" ContentType="application/vnd.openxmlformats-officedocument.presentationml.tags+xml"/>
  <Override PartName="/ppt/tags/tag6657.xml" ContentType="application/vnd.openxmlformats-officedocument.presentationml.tags+xml"/>
  <Override PartName="/ppt/tags/tag6658.xml" ContentType="application/vnd.openxmlformats-officedocument.presentationml.tags+xml"/>
  <Override PartName="/ppt/tags/tag6659.xml" ContentType="application/vnd.openxmlformats-officedocument.presentationml.tags+xml"/>
  <Override PartName="/ppt/tags/tag666.xml" ContentType="application/vnd.openxmlformats-officedocument.presentationml.tags+xml"/>
  <Override PartName="/ppt/tags/tag6660.xml" ContentType="application/vnd.openxmlformats-officedocument.presentationml.tags+xml"/>
  <Override PartName="/ppt/tags/tag6661.xml" ContentType="application/vnd.openxmlformats-officedocument.presentationml.tags+xml"/>
  <Override PartName="/ppt/tags/tag6662.xml" ContentType="application/vnd.openxmlformats-officedocument.presentationml.tags+xml"/>
  <Override PartName="/ppt/tags/tag6663.xml" ContentType="application/vnd.openxmlformats-officedocument.presentationml.tags+xml"/>
  <Override PartName="/ppt/tags/tag6664.xml" ContentType="application/vnd.openxmlformats-officedocument.presentationml.tags+xml"/>
  <Override PartName="/ppt/tags/tag6665.xml" ContentType="application/vnd.openxmlformats-officedocument.presentationml.tags+xml"/>
  <Override PartName="/ppt/tags/tag6666.xml" ContentType="application/vnd.openxmlformats-officedocument.presentationml.tags+xml"/>
  <Override PartName="/ppt/tags/tag6667.xml" ContentType="application/vnd.openxmlformats-officedocument.presentationml.tags+xml"/>
  <Override PartName="/ppt/tags/tag6668.xml" ContentType="application/vnd.openxmlformats-officedocument.presentationml.tags+xml"/>
  <Override PartName="/ppt/tags/tag6669.xml" ContentType="application/vnd.openxmlformats-officedocument.presentationml.tags+xml"/>
  <Override PartName="/ppt/tags/tag667.xml" ContentType="application/vnd.openxmlformats-officedocument.presentationml.tags+xml"/>
  <Override PartName="/ppt/tags/tag6670.xml" ContentType="application/vnd.openxmlformats-officedocument.presentationml.tags+xml"/>
  <Override PartName="/ppt/tags/tag6671.xml" ContentType="application/vnd.openxmlformats-officedocument.presentationml.tags+xml"/>
  <Override PartName="/ppt/tags/tag6672.xml" ContentType="application/vnd.openxmlformats-officedocument.presentationml.tags+xml"/>
  <Override PartName="/ppt/tags/tag6673.xml" ContentType="application/vnd.openxmlformats-officedocument.presentationml.tags+xml"/>
  <Override PartName="/ppt/tags/tag6674.xml" ContentType="application/vnd.openxmlformats-officedocument.presentationml.tags+xml"/>
  <Override PartName="/ppt/tags/tag6675.xml" ContentType="application/vnd.openxmlformats-officedocument.presentationml.tags+xml"/>
  <Override PartName="/ppt/tags/tag6676.xml" ContentType="application/vnd.openxmlformats-officedocument.presentationml.tags+xml"/>
  <Override PartName="/ppt/tags/tag6677.xml" ContentType="application/vnd.openxmlformats-officedocument.presentationml.tags+xml"/>
  <Override PartName="/ppt/tags/tag6678.xml" ContentType="application/vnd.openxmlformats-officedocument.presentationml.tags+xml"/>
  <Override PartName="/ppt/tags/tag6679.xml" ContentType="application/vnd.openxmlformats-officedocument.presentationml.tags+xml"/>
  <Override PartName="/ppt/tags/tag668.xml" ContentType="application/vnd.openxmlformats-officedocument.presentationml.tags+xml"/>
  <Override PartName="/ppt/tags/tag6680.xml" ContentType="application/vnd.openxmlformats-officedocument.presentationml.tags+xml"/>
  <Override PartName="/ppt/tags/tag6681.xml" ContentType="application/vnd.openxmlformats-officedocument.presentationml.tags+xml"/>
  <Override PartName="/ppt/tags/tag6682.xml" ContentType="application/vnd.openxmlformats-officedocument.presentationml.tags+xml"/>
  <Override PartName="/ppt/tags/tag6683.xml" ContentType="application/vnd.openxmlformats-officedocument.presentationml.tags+xml"/>
  <Override PartName="/ppt/tags/tag6684.xml" ContentType="application/vnd.openxmlformats-officedocument.presentationml.tags+xml"/>
  <Override PartName="/ppt/tags/tag6685.xml" ContentType="application/vnd.openxmlformats-officedocument.presentationml.tags+xml"/>
  <Override PartName="/ppt/tags/tag6686.xml" ContentType="application/vnd.openxmlformats-officedocument.presentationml.tags+xml"/>
  <Override PartName="/ppt/tags/tag6687.xml" ContentType="application/vnd.openxmlformats-officedocument.presentationml.tags+xml"/>
  <Override PartName="/ppt/tags/tag6688.xml" ContentType="application/vnd.openxmlformats-officedocument.presentationml.tags+xml"/>
  <Override PartName="/ppt/tags/tag6689.xml" ContentType="application/vnd.openxmlformats-officedocument.presentationml.tags+xml"/>
  <Override PartName="/ppt/tags/tag669.xml" ContentType="application/vnd.openxmlformats-officedocument.presentationml.tags+xml"/>
  <Override PartName="/ppt/tags/tag6690.xml" ContentType="application/vnd.openxmlformats-officedocument.presentationml.tags+xml"/>
  <Override PartName="/ppt/tags/tag6691.xml" ContentType="application/vnd.openxmlformats-officedocument.presentationml.tags+xml"/>
  <Override PartName="/ppt/tags/tag6692.xml" ContentType="application/vnd.openxmlformats-officedocument.presentationml.tags+xml"/>
  <Override PartName="/ppt/tags/tag6693.xml" ContentType="application/vnd.openxmlformats-officedocument.presentationml.tags+xml"/>
  <Override PartName="/ppt/tags/tag6694.xml" ContentType="application/vnd.openxmlformats-officedocument.presentationml.tags+xml"/>
  <Override PartName="/ppt/tags/tag6695.xml" ContentType="application/vnd.openxmlformats-officedocument.presentationml.tags+xml"/>
  <Override PartName="/ppt/tags/tag6696.xml" ContentType="application/vnd.openxmlformats-officedocument.presentationml.tags+xml"/>
  <Override PartName="/ppt/tags/tag6697.xml" ContentType="application/vnd.openxmlformats-officedocument.presentationml.tags+xml"/>
  <Override PartName="/ppt/tags/tag6698.xml" ContentType="application/vnd.openxmlformats-officedocument.presentationml.tags+xml"/>
  <Override PartName="/ppt/tags/tag669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00.xml" ContentType="application/vnd.openxmlformats-officedocument.presentationml.tags+xml"/>
  <Override PartName="/ppt/tags/tag6701.xml" ContentType="application/vnd.openxmlformats-officedocument.presentationml.tags+xml"/>
  <Override PartName="/ppt/tags/tag6702.xml" ContentType="application/vnd.openxmlformats-officedocument.presentationml.tags+xml"/>
  <Override PartName="/ppt/tags/tag6703.xml" ContentType="application/vnd.openxmlformats-officedocument.presentationml.tags+xml"/>
  <Override PartName="/ppt/tags/tag6704.xml" ContentType="application/vnd.openxmlformats-officedocument.presentationml.tags+xml"/>
  <Override PartName="/ppt/tags/tag6705.xml" ContentType="application/vnd.openxmlformats-officedocument.presentationml.tags+xml"/>
  <Override PartName="/ppt/tags/tag6706.xml" ContentType="application/vnd.openxmlformats-officedocument.presentationml.tags+xml"/>
  <Override PartName="/ppt/tags/tag6707.xml" ContentType="application/vnd.openxmlformats-officedocument.presentationml.tags+xml"/>
  <Override PartName="/ppt/tags/tag6708.xml" ContentType="application/vnd.openxmlformats-officedocument.presentationml.tags+xml"/>
  <Override PartName="/ppt/tags/tag6709.xml" ContentType="application/vnd.openxmlformats-officedocument.presentationml.tags+xml"/>
  <Override PartName="/ppt/tags/tag671.xml" ContentType="application/vnd.openxmlformats-officedocument.presentationml.tags+xml"/>
  <Override PartName="/ppt/tags/tag6710.xml" ContentType="application/vnd.openxmlformats-officedocument.presentationml.tags+xml"/>
  <Override PartName="/ppt/tags/tag6711.xml" ContentType="application/vnd.openxmlformats-officedocument.presentationml.tags+xml"/>
  <Override PartName="/ppt/tags/tag6712.xml" ContentType="application/vnd.openxmlformats-officedocument.presentationml.tags+xml"/>
  <Override PartName="/ppt/tags/tag6713.xml" ContentType="application/vnd.openxmlformats-officedocument.presentationml.tags+xml"/>
  <Override PartName="/ppt/tags/tag6714.xml" ContentType="application/vnd.openxmlformats-officedocument.presentationml.tags+xml"/>
  <Override PartName="/ppt/tags/tag6715.xml" ContentType="application/vnd.openxmlformats-officedocument.presentationml.tags+xml"/>
  <Override PartName="/ppt/tags/tag6716.xml" ContentType="application/vnd.openxmlformats-officedocument.presentationml.tags+xml"/>
  <Override PartName="/ppt/tags/tag6717.xml" ContentType="application/vnd.openxmlformats-officedocument.presentationml.tags+xml"/>
  <Override PartName="/ppt/tags/tag6718.xml" ContentType="application/vnd.openxmlformats-officedocument.presentationml.tags+xml"/>
  <Override PartName="/ppt/tags/tag6719.xml" ContentType="application/vnd.openxmlformats-officedocument.presentationml.tags+xml"/>
  <Override PartName="/ppt/tags/tag672.xml" ContentType="application/vnd.openxmlformats-officedocument.presentationml.tags+xml"/>
  <Override PartName="/ppt/tags/tag6720.xml" ContentType="application/vnd.openxmlformats-officedocument.presentationml.tags+xml"/>
  <Override PartName="/ppt/tags/tag6721.xml" ContentType="application/vnd.openxmlformats-officedocument.presentationml.tags+xml"/>
  <Override PartName="/ppt/tags/tag6722.xml" ContentType="application/vnd.openxmlformats-officedocument.presentationml.tags+xml"/>
  <Override PartName="/ppt/tags/tag6723.xml" ContentType="application/vnd.openxmlformats-officedocument.presentationml.tags+xml"/>
  <Override PartName="/ppt/tags/tag6724.xml" ContentType="application/vnd.openxmlformats-officedocument.presentationml.tags+xml"/>
  <Override PartName="/ppt/tags/tag6725.xml" ContentType="application/vnd.openxmlformats-officedocument.presentationml.tags+xml"/>
  <Override PartName="/ppt/tags/tag6726.xml" ContentType="application/vnd.openxmlformats-officedocument.presentationml.tags+xml"/>
  <Override PartName="/ppt/tags/tag6727.xml" ContentType="application/vnd.openxmlformats-officedocument.presentationml.tags+xml"/>
  <Override PartName="/ppt/tags/tag6728.xml" ContentType="application/vnd.openxmlformats-officedocument.presentationml.tags+xml"/>
  <Override PartName="/ppt/tags/tag6729.xml" ContentType="application/vnd.openxmlformats-officedocument.presentationml.tags+xml"/>
  <Override PartName="/ppt/tags/tag673.xml" ContentType="application/vnd.openxmlformats-officedocument.presentationml.tags+xml"/>
  <Override PartName="/ppt/tags/tag6730.xml" ContentType="application/vnd.openxmlformats-officedocument.presentationml.tags+xml"/>
  <Override PartName="/ppt/tags/tag6731.xml" ContentType="application/vnd.openxmlformats-officedocument.presentationml.tags+xml"/>
  <Override PartName="/ppt/tags/tag6732.xml" ContentType="application/vnd.openxmlformats-officedocument.presentationml.tags+xml"/>
  <Override PartName="/ppt/tags/tag6733.xml" ContentType="application/vnd.openxmlformats-officedocument.presentationml.tags+xml"/>
  <Override PartName="/ppt/tags/tag6734.xml" ContentType="application/vnd.openxmlformats-officedocument.presentationml.tags+xml"/>
  <Override PartName="/ppt/tags/tag6735.xml" ContentType="application/vnd.openxmlformats-officedocument.presentationml.tags+xml"/>
  <Override PartName="/ppt/tags/tag6736.xml" ContentType="application/vnd.openxmlformats-officedocument.presentationml.tags+xml"/>
  <Override PartName="/ppt/tags/tag6737.xml" ContentType="application/vnd.openxmlformats-officedocument.presentationml.tags+xml"/>
  <Override PartName="/ppt/tags/tag6738.xml" ContentType="application/vnd.openxmlformats-officedocument.presentationml.tags+xml"/>
  <Override PartName="/ppt/tags/tag6739.xml" ContentType="application/vnd.openxmlformats-officedocument.presentationml.tags+xml"/>
  <Override PartName="/ppt/tags/tag674.xml" ContentType="application/vnd.openxmlformats-officedocument.presentationml.tags+xml"/>
  <Override PartName="/ppt/tags/tag6740.xml" ContentType="application/vnd.openxmlformats-officedocument.presentationml.tags+xml"/>
  <Override PartName="/ppt/tags/tag6741.xml" ContentType="application/vnd.openxmlformats-officedocument.presentationml.tags+xml"/>
  <Override PartName="/ppt/tags/tag6742.xml" ContentType="application/vnd.openxmlformats-officedocument.presentationml.tags+xml"/>
  <Override PartName="/ppt/tags/tag6743.xml" ContentType="application/vnd.openxmlformats-officedocument.presentationml.tags+xml"/>
  <Override PartName="/ppt/tags/tag6744.xml" ContentType="application/vnd.openxmlformats-officedocument.presentationml.tags+xml"/>
  <Override PartName="/ppt/tags/tag6745.xml" ContentType="application/vnd.openxmlformats-officedocument.presentationml.tags+xml"/>
  <Override PartName="/ppt/tags/tag6746.xml" ContentType="application/vnd.openxmlformats-officedocument.presentationml.tags+xml"/>
  <Override PartName="/ppt/tags/tag6747.xml" ContentType="application/vnd.openxmlformats-officedocument.presentationml.tags+xml"/>
  <Override PartName="/ppt/tags/tag6748.xml" ContentType="application/vnd.openxmlformats-officedocument.presentationml.tags+xml"/>
  <Override PartName="/ppt/tags/tag6749.xml" ContentType="application/vnd.openxmlformats-officedocument.presentationml.tags+xml"/>
  <Override PartName="/ppt/tags/tag675.xml" ContentType="application/vnd.openxmlformats-officedocument.presentationml.tags+xml"/>
  <Override PartName="/ppt/tags/tag6750.xml" ContentType="application/vnd.openxmlformats-officedocument.presentationml.tags+xml"/>
  <Override PartName="/ppt/tags/tag6751.xml" ContentType="application/vnd.openxmlformats-officedocument.presentationml.tags+xml"/>
  <Override PartName="/ppt/tags/tag6752.xml" ContentType="application/vnd.openxmlformats-officedocument.presentationml.tags+xml"/>
  <Override PartName="/ppt/tags/tag6753.xml" ContentType="application/vnd.openxmlformats-officedocument.presentationml.tags+xml"/>
  <Override PartName="/ppt/tags/tag6754.xml" ContentType="application/vnd.openxmlformats-officedocument.presentationml.tags+xml"/>
  <Override PartName="/ppt/tags/tag6755.xml" ContentType="application/vnd.openxmlformats-officedocument.presentationml.tags+xml"/>
  <Override PartName="/ppt/tags/tag6756.xml" ContentType="application/vnd.openxmlformats-officedocument.presentationml.tags+xml"/>
  <Override PartName="/ppt/tags/tag6757.xml" ContentType="application/vnd.openxmlformats-officedocument.presentationml.tags+xml"/>
  <Override PartName="/ppt/tags/tag6758.xml" ContentType="application/vnd.openxmlformats-officedocument.presentationml.tags+xml"/>
  <Override PartName="/ppt/tags/tag6759.xml" ContentType="application/vnd.openxmlformats-officedocument.presentationml.tags+xml"/>
  <Override PartName="/ppt/tags/tag676.xml" ContentType="application/vnd.openxmlformats-officedocument.presentationml.tags+xml"/>
  <Override PartName="/ppt/tags/tag6760.xml" ContentType="application/vnd.openxmlformats-officedocument.presentationml.tags+xml"/>
  <Override PartName="/ppt/tags/tag6761.xml" ContentType="application/vnd.openxmlformats-officedocument.presentationml.tags+xml"/>
  <Override PartName="/ppt/tags/tag6762.xml" ContentType="application/vnd.openxmlformats-officedocument.presentationml.tags+xml"/>
  <Override PartName="/ppt/tags/tag6763.xml" ContentType="application/vnd.openxmlformats-officedocument.presentationml.tags+xml"/>
  <Override PartName="/ppt/tags/tag6764.xml" ContentType="application/vnd.openxmlformats-officedocument.presentationml.tags+xml"/>
  <Override PartName="/ppt/tags/tag6765.xml" ContentType="application/vnd.openxmlformats-officedocument.presentationml.tags+xml"/>
  <Override PartName="/ppt/tags/tag6766.xml" ContentType="application/vnd.openxmlformats-officedocument.presentationml.tags+xml"/>
  <Override PartName="/ppt/tags/tag6767.xml" ContentType="application/vnd.openxmlformats-officedocument.presentationml.tags+xml"/>
  <Override PartName="/ppt/tags/tag6768.xml" ContentType="application/vnd.openxmlformats-officedocument.presentationml.tags+xml"/>
  <Override PartName="/ppt/tags/tag6769.xml" ContentType="application/vnd.openxmlformats-officedocument.presentationml.tags+xml"/>
  <Override PartName="/ppt/tags/tag677.xml" ContentType="application/vnd.openxmlformats-officedocument.presentationml.tags+xml"/>
  <Override PartName="/ppt/tags/tag6770.xml" ContentType="application/vnd.openxmlformats-officedocument.presentationml.tags+xml"/>
  <Override PartName="/ppt/tags/tag6771.xml" ContentType="application/vnd.openxmlformats-officedocument.presentationml.tags+xml"/>
  <Override PartName="/ppt/tags/tag6772.xml" ContentType="application/vnd.openxmlformats-officedocument.presentationml.tags+xml"/>
  <Override PartName="/ppt/tags/tag6773.xml" ContentType="application/vnd.openxmlformats-officedocument.presentationml.tags+xml"/>
  <Override PartName="/ppt/tags/tag6774.xml" ContentType="application/vnd.openxmlformats-officedocument.presentationml.tags+xml"/>
  <Override PartName="/ppt/tags/tag6775.xml" ContentType="application/vnd.openxmlformats-officedocument.presentationml.tags+xml"/>
  <Override PartName="/ppt/tags/tag6776.xml" ContentType="application/vnd.openxmlformats-officedocument.presentationml.tags+xml"/>
  <Override PartName="/ppt/tags/tag6777.xml" ContentType="application/vnd.openxmlformats-officedocument.presentationml.tags+xml"/>
  <Override PartName="/ppt/tags/tag6778.xml" ContentType="application/vnd.openxmlformats-officedocument.presentationml.tags+xml"/>
  <Override PartName="/ppt/tags/tag6779.xml" ContentType="application/vnd.openxmlformats-officedocument.presentationml.tags+xml"/>
  <Override PartName="/ppt/tags/tag678.xml" ContentType="application/vnd.openxmlformats-officedocument.presentationml.tags+xml"/>
  <Override PartName="/ppt/tags/tag6780.xml" ContentType="application/vnd.openxmlformats-officedocument.presentationml.tags+xml"/>
  <Override PartName="/ppt/tags/tag6781.xml" ContentType="application/vnd.openxmlformats-officedocument.presentationml.tags+xml"/>
  <Override PartName="/ppt/tags/tag6782.xml" ContentType="application/vnd.openxmlformats-officedocument.presentationml.tags+xml"/>
  <Override PartName="/ppt/tags/tag6783.xml" ContentType="application/vnd.openxmlformats-officedocument.presentationml.tags+xml"/>
  <Override PartName="/ppt/tags/tag6784.xml" ContentType="application/vnd.openxmlformats-officedocument.presentationml.tags+xml"/>
  <Override PartName="/ppt/tags/tag6785.xml" ContentType="application/vnd.openxmlformats-officedocument.presentationml.tags+xml"/>
  <Override PartName="/ppt/tags/tag6786.xml" ContentType="application/vnd.openxmlformats-officedocument.presentationml.tags+xml"/>
  <Override PartName="/ppt/tags/tag6787.xml" ContentType="application/vnd.openxmlformats-officedocument.presentationml.tags+xml"/>
  <Override PartName="/ppt/tags/tag6788.xml" ContentType="application/vnd.openxmlformats-officedocument.presentationml.tags+xml"/>
  <Override PartName="/ppt/tags/tag6789.xml" ContentType="application/vnd.openxmlformats-officedocument.presentationml.tags+xml"/>
  <Override PartName="/ppt/tags/tag679.xml" ContentType="application/vnd.openxmlformats-officedocument.presentationml.tags+xml"/>
  <Override PartName="/ppt/tags/tag6790.xml" ContentType="application/vnd.openxmlformats-officedocument.presentationml.tags+xml"/>
  <Override PartName="/ppt/tags/tag6791.xml" ContentType="application/vnd.openxmlformats-officedocument.presentationml.tags+xml"/>
  <Override PartName="/ppt/tags/tag6792.xml" ContentType="application/vnd.openxmlformats-officedocument.presentationml.tags+xml"/>
  <Override PartName="/ppt/tags/tag6793.xml" ContentType="application/vnd.openxmlformats-officedocument.presentationml.tags+xml"/>
  <Override PartName="/ppt/tags/tag6794.xml" ContentType="application/vnd.openxmlformats-officedocument.presentationml.tags+xml"/>
  <Override PartName="/ppt/tags/tag6795.xml" ContentType="application/vnd.openxmlformats-officedocument.presentationml.tags+xml"/>
  <Override PartName="/ppt/tags/tag6796.xml" ContentType="application/vnd.openxmlformats-officedocument.presentationml.tags+xml"/>
  <Override PartName="/ppt/tags/tag6797.xml" ContentType="application/vnd.openxmlformats-officedocument.presentationml.tags+xml"/>
  <Override PartName="/ppt/tags/tag6798.xml" ContentType="application/vnd.openxmlformats-officedocument.presentationml.tags+xml"/>
  <Override PartName="/ppt/tags/tag679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00.xml" ContentType="application/vnd.openxmlformats-officedocument.presentationml.tags+xml"/>
  <Override PartName="/ppt/tags/tag6801.xml" ContentType="application/vnd.openxmlformats-officedocument.presentationml.tags+xml"/>
  <Override PartName="/ppt/tags/tag6802.xml" ContentType="application/vnd.openxmlformats-officedocument.presentationml.tags+xml"/>
  <Override PartName="/ppt/tags/tag6803.xml" ContentType="application/vnd.openxmlformats-officedocument.presentationml.tags+xml"/>
  <Override PartName="/ppt/tags/tag6804.xml" ContentType="application/vnd.openxmlformats-officedocument.presentationml.tags+xml"/>
  <Override PartName="/ppt/tags/tag6805.xml" ContentType="application/vnd.openxmlformats-officedocument.presentationml.tags+xml"/>
  <Override PartName="/ppt/tags/tag6806.xml" ContentType="application/vnd.openxmlformats-officedocument.presentationml.tags+xml"/>
  <Override PartName="/ppt/tags/tag6807.xml" ContentType="application/vnd.openxmlformats-officedocument.presentationml.tags+xml"/>
  <Override PartName="/ppt/tags/tag6808.xml" ContentType="application/vnd.openxmlformats-officedocument.presentationml.tags+xml"/>
  <Override PartName="/ppt/tags/tag6809.xml" ContentType="application/vnd.openxmlformats-officedocument.presentationml.tags+xml"/>
  <Override PartName="/ppt/tags/tag681.xml" ContentType="application/vnd.openxmlformats-officedocument.presentationml.tags+xml"/>
  <Override PartName="/ppt/tags/tag6810.xml" ContentType="application/vnd.openxmlformats-officedocument.presentationml.tags+xml"/>
  <Override PartName="/ppt/tags/tag6811.xml" ContentType="application/vnd.openxmlformats-officedocument.presentationml.tags+xml"/>
  <Override PartName="/ppt/tags/tag6812.xml" ContentType="application/vnd.openxmlformats-officedocument.presentationml.tags+xml"/>
  <Override PartName="/ppt/tags/tag6813.xml" ContentType="application/vnd.openxmlformats-officedocument.presentationml.tags+xml"/>
  <Override PartName="/ppt/tags/tag6814.xml" ContentType="application/vnd.openxmlformats-officedocument.presentationml.tags+xml"/>
  <Override PartName="/ppt/tags/tag6815.xml" ContentType="application/vnd.openxmlformats-officedocument.presentationml.tags+xml"/>
  <Override PartName="/ppt/tags/tag6816.xml" ContentType="application/vnd.openxmlformats-officedocument.presentationml.tags+xml"/>
  <Override PartName="/ppt/tags/tag6817.xml" ContentType="application/vnd.openxmlformats-officedocument.presentationml.tags+xml"/>
  <Override PartName="/ppt/tags/tag6818.xml" ContentType="application/vnd.openxmlformats-officedocument.presentationml.tags+xml"/>
  <Override PartName="/ppt/tags/tag6819.xml" ContentType="application/vnd.openxmlformats-officedocument.presentationml.tags+xml"/>
  <Override PartName="/ppt/tags/tag682.xml" ContentType="application/vnd.openxmlformats-officedocument.presentationml.tags+xml"/>
  <Override PartName="/ppt/tags/tag6820.xml" ContentType="application/vnd.openxmlformats-officedocument.presentationml.tags+xml"/>
  <Override PartName="/ppt/tags/tag6821.xml" ContentType="application/vnd.openxmlformats-officedocument.presentationml.tags+xml"/>
  <Override PartName="/ppt/tags/tag6822.xml" ContentType="application/vnd.openxmlformats-officedocument.presentationml.tags+xml"/>
  <Override PartName="/ppt/tags/tag6823.xml" ContentType="application/vnd.openxmlformats-officedocument.presentationml.tags+xml"/>
  <Override PartName="/ppt/tags/tag6824.xml" ContentType="application/vnd.openxmlformats-officedocument.presentationml.tags+xml"/>
  <Override PartName="/ppt/tags/tag6825.xml" ContentType="application/vnd.openxmlformats-officedocument.presentationml.tags+xml"/>
  <Override PartName="/ppt/tags/tag6826.xml" ContentType="application/vnd.openxmlformats-officedocument.presentationml.tags+xml"/>
  <Override PartName="/ppt/tags/tag6827.xml" ContentType="application/vnd.openxmlformats-officedocument.presentationml.tags+xml"/>
  <Override PartName="/ppt/tags/tag6828.xml" ContentType="application/vnd.openxmlformats-officedocument.presentationml.tags+xml"/>
  <Override PartName="/ppt/tags/tag6829.xml" ContentType="application/vnd.openxmlformats-officedocument.presentationml.tags+xml"/>
  <Override PartName="/ppt/tags/tag683.xml" ContentType="application/vnd.openxmlformats-officedocument.presentationml.tags+xml"/>
  <Override PartName="/ppt/tags/tag6830.xml" ContentType="application/vnd.openxmlformats-officedocument.presentationml.tags+xml"/>
  <Override PartName="/ppt/tags/tag6831.xml" ContentType="application/vnd.openxmlformats-officedocument.presentationml.tags+xml"/>
  <Override PartName="/ppt/tags/tag6832.xml" ContentType="application/vnd.openxmlformats-officedocument.presentationml.tags+xml"/>
  <Override PartName="/ppt/tags/tag6833.xml" ContentType="application/vnd.openxmlformats-officedocument.presentationml.tags+xml"/>
  <Override PartName="/ppt/tags/tag6834.xml" ContentType="application/vnd.openxmlformats-officedocument.presentationml.tags+xml"/>
  <Override PartName="/ppt/tags/tag6835.xml" ContentType="application/vnd.openxmlformats-officedocument.presentationml.tags+xml"/>
  <Override PartName="/ppt/tags/tag6836.xml" ContentType="application/vnd.openxmlformats-officedocument.presentationml.tags+xml"/>
  <Override PartName="/ppt/tags/tag6837.xml" ContentType="application/vnd.openxmlformats-officedocument.presentationml.tags+xml"/>
  <Override PartName="/ppt/tags/tag6838.xml" ContentType="application/vnd.openxmlformats-officedocument.presentationml.tags+xml"/>
  <Override PartName="/ppt/tags/tag6839.xml" ContentType="application/vnd.openxmlformats-officedocument.presentationml.tags+xml"/>
  <Override PartName="/ppt/tags/tag684.xml" ContentType="application/vnd.openxmlformats-officedocument.presentationml.tags+xml"/>
  <Override PartName="/ppt/tags/tag6840.xml" ContentType="application/vnd.openxmlformats-officedocument.presentationml.tags+xml"/>
  <Override PartName="/ppt/tags/tag6841.xml" ContentType="application/vnd.openxmlformats-officedocument.presentationml.tags+xml"/>
  <Override PartName="/ppt/tags/tag6842.xml" ContentType="application/vnd.openxmlformats-officedocument.presentationml.tags+xml"/>
  <Override PartName="/ppt/tags/tag6843.xml" ContentType="application/vnd.openxmlformats-officedocument.presentationml.tags+xml"/>
  <Override PartName="/ppt/tags/tag6844.xml" ContentType="application/vnd.openxmlformats-officedocument.presentationml.tags+xml"/>
  <Override PartName="/ppt/tags/tag6845.xml" ContentType="application/vnd.openxmlformats-officedocument.presentationml.tags+xml"/>
  <Override PartName="/ppt/tags/tag6846.xml" ContentType="application/vnd.openxmlformats-officedocument.presentationml.tags+xml"/>
  <Override PartName="/ppt/tags/tag6847.xml" ContentType="application/vnd.openxmlformats-officedocument.presentationml.tags+xml"/>
  <Override PartName="/ppt/tags/tag6848.xml" ContentType="application/vnd.openxmlformats-officedocument.presentationml.tags+xml"/>
  <Override PartName="/ppt/tags/tag6849.xml" ContentType="application/vnd.openxmlformats-officedocument.presentationml.tags+xml"/>
  <Override PartName="/ppt/tags/tag685.xml" ContentType="application/vnd.openxmlformats-officedocument.presentationml.tags+xml"/>
  <Override PartName="/ppt/tags/tag6850.xml" ContentType="application/vnd.openxmlformats-officedocument.presentationml.tags+xml"/>
  <Override PartName="/ppt/tags/tag6851.xml" ContentType="application/vnd.openxmlformats-officedocument.presentationml.tags+xml"/>
  <Override PartName="/ppt/tags/tag6852.xml" ContentType="application/vnd.openxmlformats-officedocument.presentationml.tags+xml"/>
  <Override PartName="/ppt/tags/tag6853.xml" ContentType="application/vnd.openxmlformats-officedocument.presentationml.tags+xml"/>
  <Override PartName="/ppt/tags/tag6854.xml" ContentType="application/vnd.openxmlformats-officedocument.presentationml.tags+xml"/>
  <Override PartName="/ppt/tags/tag6855.xml" ContentType="application/vnd.openxmlformats-officedocument.presentationml.tags+xml"/>
  <Override PartName="/ppt/tags/tag6856.xml" ContentType="application/vnd.openxmlformats-officedocument.presentationml.tags+xml"/>
  <Override PartName="/ppt/tags/tag6857.xml" ContentType="application/vnd.openxmlformats-officedocument.presentationml.tags+xml"/>
  <Override PartName="/ppt/tags/tag6858.xml" ContentType="application/vnd.openxmlformats-officedocument.presentationml.tags+xml"/>
  <Override PartName="/ppt/tags/tag6859.xml" ContentType="application/vnd.openxmlformats-officedocument.presentationml.tags+xml"/>
  <Override PartName="/ppt/tags/tag686.xml" ContentType="application/vnd.openxmlformats-officedocument.presentationml.tags+xml"/>
  <Override PartName="/ppt/tags/tag6860.xml" ContentType="application/vnd.openxmlformats-officedocument.presentationml.tags+xml"/>
  <Override PartName="/ppt/tags/tag6861.xml" ContentType="application/vnd.openxmlformats-officedocument.presentationml.tags+xml"/>
  <Override PartName="/ppt/tags/tag6862.xml" ContentType="application/vnd.openxmlformats-officedocument.presentationml.tags+xml"/>
  <Override PartName="/ppt/tags/tag6863.xml" ContentType="application/vnd.openxmlformats-officedocument.presentationml.tags+xml"/>
  <Override PartName="/ppt/tags/tag6864.xml" ContentType="application/vnd.openxmlformats-officedocument.presentationml.tags+xml"/>
  <Override PartName="/ppt/tags/tag6865.xml" ContentType="application/vnd.openxmlformats-officedocument.presentationml.tags+xml"/>
  <Override PartName="/ppt/tags/tag6866.xml" ContentType="application/vnd.openxmlformats-officedocument.presentationml.tags+xml"/>
  <Override PartName="/ppt/tags/tag6867.xml" ContentType="application/vnd.openxmlformats-officedocument.presentationml.tags+xml"/>
  <Override PartName="/ppt/tags/tag6868.xml" ContentType="application/vnd.openxmlformats-officedocument.presentationml.tags+xml"/>
  <Override PartName="/ppt/tags/tag6869.xml" ContentType="application/vnd.openxmlformats-officedocument.presentationml.tags+xml"/>
  <Override PartName="/ppt/tags/tag687.xml" ContentType="application/vnd.openxmlformats-officedocument.presentationml.tags+xml"/>
  <Override PartName="/ppt/tags/tag6870.xml" ContentType="application/vnd.openxmlformats-officedocument.presentationml.tags+xml"/>
  <Override PartName="/ppt/tags/tag6871.xml" ContentType="application/vnd.openxmlformats-officedocument.presentationml.tags+xml"/>
  <Override PartName="/ppt/tags/tag6872.xml" ContentType="application/vnd.openxmlformats-officedocument.presentationml.tags+xml"/>
  <Override PartName="/ppt/tags/tag6873.xml" ContentType="application/vnd.openxmlformats-officedocument.presentationml.tags+xml"/>
  <Override PartName="/ppt/tags/tag6874.xml" ContentType="application/vnd.openxmlformats-officedocument.presentationml.tags+xml"/>
  <Override PartName="/ppt/tags/tag6875.xml" ContentType="application/vnd.openxmlformats-officedocument.presentationml.tags+xml"/>
  <Override PartName="/ppt/tags/tag6876.xml" ContentType="application/vnd.openxmlformats-officedocument.presentationml.tags+xml"/>
  <Override PartName="/ppt/tags/tag6877.xml" ContentType="application/vnd.openxmlformats-officedocument.presentationml.tags+xml"/>
  <Override PartName="/ppt/tags/tag6878.xml" ContentType="application/vnd.openxmlformats-officedocument.presentationml.tags+xml"/>
  <Override PartName="/ppt/tags/tag6879.xml" ContentType="application/vnd.openxmlformats-officedocument.presentationml.tags+xml"/>
  <Override PartName="/ppt/tags/tag688.xml" ContentType="application/vnd.openxmlformats-officedocument.presentationml.tags+xml"/>
  <Override PartName="/ppt/tags/tag6880.xml" ContentType="application/vnd.openxmlformats-officedocument.presentationml.tags+xml"/>
  <Override PartName="/ppt/tags/tag6881.xml" ContentType="application/vnd.openxmlformats-officedocument.presentationml.tags+xml"/>
  <Override PartName="/ppt/tags/tag6882.xml" ContentType="application/vnd.openxmlformats-officedocument.presentationml.tags+xml"/>
  <Override PartName="/ppt/tags/tag6883.xml" ContentType="application/vnd.openxmlformats-officedocument.presentationml.tags+xml"/>
  <Override PartName="/ppt/tags/tag6884.xml" ContentType="application/vnd.openxmlformats-officedocument.presentationml.tags+xml"/>
  <Override PartName="/ppt/tags/tag6885.xml" ContentType="application/vnd.openxmlformats-officedocument.presentationml.tags+xml"/>
  <Override PartName="/ppt/tags/tag6886.xml" ContentType="application/vnd.openxmlformats-officedocument.presentationml.tags+xml"/>
  <Override PartName="/ppt/tags/tag6887.xml" ContentType="application/vnd.openxmlformats-officedocument.presentationml.tags+xml"/>
  <Override PartName="/ppt/tags/tag6888.xml" ContentType="application/vnd.openxmlformats-officedocument.presentationml.tags+xml"/>
  <Override PartName="/ppt/tags/tag6889.xml" ContentType="application/vnd.openxmlformats-officedocument.presentationml.tags+xml"/>
  <Override PartName="/ppt/tags/tag689.xml" ContentType="application/vnd.openxmlformats-officedocument.presentationml.tags+xml"/>
  <Override PartName="/ppt/tags/tag6890.xml" ContentType="application/vnd.openxmlformats-officedocument.presentationml.tags+xml"/>
  <Override PartName="/ppt/tags/tag6891.xml" ContentType="application/vnd.openxmlformats-officedocument.presentationml.tags+xml"/>
  <Override PartName="/ppt/tags/tag6892.xml" ContentType="application/vnd.openxmlformats-officedocument.presentationml.tags+xml"/>
  <Override PartName="/ppt/tags/tag6893.xml" ContentType="application/vnd.openxmlformats-officedocument.presentationml.tags+xml"/>
  <Override PartName="/ppt/tags/tag6894.xml" ContentType="application/vnd.openxmlformats-officedocument.presentationml.tags+xml"/>
  <Override PartName="/ppt/tags/tag6895.xml" ContentType="application/vnd.openxmlformats-officedocument.presentationml.tags+xml"/>
  <Override PartName="/ppt/tags/tag6896.xml" ContentType="application/vnd.openxmlformats-officedocument.presentationml.tags+xml"/>
  <Override PartName="/ppt/tags/tag6897.xml" ContentType="application/vnd.openxmlformats-officedocument.presentationml.tags+xml"/>
  <Override PartName="/ppt/tags/tag6898.xml" ContentType="application/vnd.openxmlformats-officedocument.presentationml.tags+xml"/>
  <Override PartName="/ppt/tags/tag689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00.xml" ContentType="application/vnd.openxmlformats-officedocument.presentationml.tags+xml"/>
  <Override PartName="/ppt/tags/tag6901.xml" ContentType="application/vnd.openxmlformats-officedocument.presentationml.tags+xml"/>
  <Override PartName="/ppt/tags/tag6902.xml" ContentType="application/vnd.openxmlformats-officedocument.presentationml.tags+xml"/>
  <Override PartName="/ppt/tags/tag6903.xml" ContentType="application/vnd.openxmlformats-officedocument.presentationml.tags+xml"/>
  <Override PartName="/ppt/tags/tag6904.xml" ContentType="application/vnd.openxmlformats-officedocument.presentationml.tags+xml"/>
  <Override PartName="/ppt/tags/tag6905.xml" ContentType="application/vnd.openxmlformats-officedocument.presentationml.tags+xml"/>
  <Override PartName="/ppt/tags/tag6906.xml" ContentType="application/vnd.openxmlformats-officedocument.presentationml.tags+xml"/>
  <Override PartName="/ppt/tags/tag6907.xml" ContentType="application/vnd.openxmlformats-officedocument.presentationml.tags+xml"/>
  <Override PartName="/ppt/tags/tag6908.xml" ContentType="application/vnd.openxmlformats-officedocument.presentationml.tags+xml"/>
  <Override PartName="/ppt/tags/tag6909.xml" ContentType="application/vnd.openxmlformats-officedocument.presentationml.tags+xml"/>
  <Override PartName="/ppt/tags/tag691.xml" ContentType="application/vnd.openxmlformats-officedocument.presentationml.tags+xml"/>
  <Override PartName="/ppt/tags/tag6910.xml" ContentType="application/vnd.openxmlformats-officedocument.presentationml.tags+xml"/>
  <Override PartName="/ppt/tags/tag6911.xml" ContentType="application/vnd.openxmlformats-officedocument.presentationml.tags+xml"/>
  <Override PartName="/ppt/tags/tag6912.xml" ContentType="application/vnd.openxmlformats-officedocument.presentationml.tags+xml"/>
  <Override PartName="/ppt/tags/tag6913.xml" ContentType="application/vnd.openxmlformats-officedocument.presentationml.tags+xml"/>
  <Override PartName="/ppt/tags/tag6914.xml" ContentType="application/vnd.openxmlformats-officedocument.presentationml.tags+xml"/>
  <Override PartName="/ppt/tags/tag6915.xml" ContentType="application/vnd.openxmlformats-officedocument.presentationml.tags+xml"/>
  <Override PartName="/ppt/tags/tag6916.xml" ContentType="application/vnd.openxmlformats-officedocument.presentationml.tags+xml"/>
  <Override PartName="/ppt/tags/tag6917.xml" ContentType="application/vnd.openxmlformats-officedocument.presentationml.tags+xml"/>
  <Override PartName="/ppt/tags/tag6918.xml" ContentType="application/vnd.openxmlformats-officedocument.presentationml.tags+xml"/>
  <Override PartName="/ppt/tags/tag6919.xml" ContentType="application/vnd.openxmlformats-officedocument.presentationml.tags+xml"/>
  <Override PartName="/ppt/tags/tag692.xml" ContentType="application/vnd.openxmlformats-officedocument.presentationml.tags+xml"/>
  <Override PartName="/ppt/tags/tag6920.xml" ContentType="application/vnd.openxmlformats-officedocument.presentationml.tags+xml"/>
  <Override PartName="/ppt/tags/tag6921.xml" ContentType="application/vnd.openxmlformats-officedocument.presentationml.tags+xml"/>
  <Override PartName="/ppt/tags/tag6922.xml" ContentType="application/vnd.openxmlformats-officedocument.presentationml.tags+xml"/>
  <Override PartName="/ppt/tags/tag6923.xml" ContentType="application/vnd.openxmlformats-officedocument.presentationml.tags+xml"/>
  <Override PartName="/ppt/tags/tag6924.xml" ContentType="application/vnd.openxmlformats-officedocument.presentationml.tags+xml"/>
  <Override PartName="/ppt/tags/tag6925.xml" ContentType="application/vnd.openxmlformats-officedocument.presentationml.tags+xml"/>
  <Override PartName="/ppt/tags/tag6926.xml" ContentType="application/vnd.openxmlformats-officedocument.presentationml.tags+xml"/>
  <Override PartName="/ppt/tags/tag6927.xml" ContentType="application/vnd.openxmlformats-officedocument.presentationml.tags+xml"/>
  <Override PartName="/ppt/tags/tag6928.xml" ContentType="application/vnd.openxmlformats-officedocument.presentationml.tags+xml"/>
  <Override PartName="/ppt/tags/tag6929.xml" ContentType="application/vnd.openxmlformats-officedocument.presentationml.tags+xml"/>
  <Override PartName="/ppt/tags/tag693.xml" ContentType="application/vnd.openxmlformats-officedocument.presentationml.tags+xml"/>
  <Override PartName="/ppt/tags/tag6930.xml" ContentType="application/vnd.openxmlformats-officedocument.presentationml.tags+xml"/>
  <Override PartName="/ppt/tags/tag6931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3"/>
    <p:sldMasterId id="2147483677" r:id="rId4"/>
    <p:sldMasterId id="2147483697" r:id="rId5"/>
    <p:sldMasterId id="2147483717" r:id="rId6"/>
    <p:sldMasterId id="2147483737" r:id="rId7"/>
    <p:sldMasterId id="2147483757" r:id="rId8"/>
    <p:sldMasterId id="2147483777" r:id="rId9"/>
    <p:sldMasterId id="2147483797" r:id="rId10"/>
    <p:sldMasterId id="2147483817" r:id="rId11"/>
    <p:sldMasterId id="2147483837" r:id="rId12"/>
    <p:sldMasterId id="2147483857" r:id="rId13"/>
    <p:sldMasterId id="2147483877" r:id="rId14"/>
    <p:sldMasterId id="2147483897" r:id="rId15"/>
    <p:sldMasterId id="2147483917" r:id="rId16"/>
    <p:sldMasterId id="2147483937" r:id="rId17"/>
    <p:sldMasterId id="2147483957" r:id="rId18"/>
    <p:sldMasterId id="2147483977" r:id="rId19"/>
    <p:sldMasterId id="2147483997" r:id="rId20"/>
    <p:sldMasterId id="2147484017" r:id="rId21"/>
    <p:sldMasterId id="2147484037" r:id="rId22"/>
    <p:sldMasterId id="2147484057" r:id="rId23"/>
    <p:sldMasterId id="2147484077" r:id="rId24"/>
    <p:sldMasterId id="2147484097" r:id="rId25"/>
    <p:sldMasterId id="2147484117" r:id="rId26"/>
    <p:sldMasterId id="2147484137" r:id="rId27"/>
    <p:sldMasterId id="2147484157" r:id="rId28"/>
    <p:sldMasterId id="2147484177" r:id="rId29"/>
    <p:sldMasterId id="2147484197" r:id="rId30"/>
  </p:sldMasterIdLst>
  <p:notesMasterIdLst>
    <p:notesMasterId r:id="rId40"/>
  </p:notesMasterIdLst>
  <p:sldIdLst>
    <p:sldId id="498" r:id="rId31"/>
    <p:sldId id="499" r:id="rId32"/>
    <p:sldId id="500" r:id="rId33"/>
    <p:sldId id="501" r:id="rId34"/>
    <p:sldId id="502" r:id="rId35"/>
    <p:sldId id="503" r:id="rId36"/>
    <p:sldId id="504" r:id="rId37"/>
    <p:sldId id="505" r:id="rId38"/>
    <p:sldId id="506" r:id="rId39"/>
    <p:sldId id="507" r:id="rId41"/>
    <p:sldId id="508" r:id="rId42"/>
    <p:sldId id="509" r:id="rId43"/>
    <p:sldId id="510" r:id="rId44"/>
    <p:sldId id="511" r:id="rId45"/>
    <p:sldId id="512" r:id="rId46"/>
    <p:sldId id="513" r:id="rId47"/>
    <p:sldId id="514" r:id="rId48"/>
    <p:sldId id="515" r:id="rId49"/>
    <p:sldId id="516" r:id="rId50"/>
    <p:sldId id="517" r:id="rId51"/>
    <p:sldId id="518" r:id="rId52"/>
    <p:sldId id="519" r:id="rId53"/>
    <p:sldId id="520" r:id="rId54"/>
    <p:sldId id="521" r:id="rId55"/>
    <p:sldId id="522" r:id="rId56"/>
    <p:sldId id="523" r:id="rId57"/>
    <p:sldId id="524" r:id="rId58"/>
    <p:sldId id="525" r:id="rId59"/>
    <p:sldId id="526" r:id="rId60"/>
    <p:sldId id="527" r:id="rId61"/>
    <p:sldId id="528" r:id="rId62"/>
    <p:sldId id="529" r:id="rId63"/>
    <p:sldId id="530" r:id="rId64"/>
    <p:sldId id="531" r:id="rId65"/>
    <p:sldId id="532" r:id="rId66"/>
    <p:sldId id="533" r:id="rId67"/>
    <p:sldId id="534" r:id="rId68"/>
    <p:sldId id="535" r:id="rId69"/>
    <p:sldId id="536" r:id="rId70"/>
    <p:sldId id="537" r:id="rId71"/>
    <p:sldId id="538" r:id="rId72"/>
    <p:sldId id="539" r:id="rId73"/>
    <p:sldId id="540" r:id="rId74"/>
    <p:sldId id="541" r:id="rId75"/>
    <p:sldId id="542" r:id="rId76"/>
    <p:sldId id="543" r:id="rId77"/>
    <p:sldId id="544" r:id="rId78"/>
    <p:sldId id="545" r:id="rId79"/>
    <p:sldId id="546" r:id="rId80"/>
    <p:sldId id="547" r:id="rId81"/>
    <p:sldId id="548" r:id="rId82"/>
    <p:sldId id="549" r:id="rId83"/>
    <p:sldId id="550" r:id="rId84"/>
    <p:sldId id="551" r:id="rId85"/>
    <p:sldId id="552" r:id="rId86"/>
    <p:sldId id="553" r:id="rId87"/>
    <p:sldId id="554" r:id="rId88"/>
    <p:sldId id="555" r:id="rId89"/>
    <p:sldId id="556" r:id="rId90"/>
    <p:sldId id="557" r:id="rId91"/>
    <p:sldId id="558" r:id="rId92"/>
    <p:sldId id="559" r:id="rId93"/>
    <p:sldId id="560" r:id="rId94"/>
    <p:sldId id="561" r:id="rId95"/>
    <p:sldId id="562" r:id="rId96"/>
    <p:sldId id="563" r:id="rId97"/>
    <p:sldId id="564" r:id="rId98"/>
    <p:sldId id="565" r:id="rId99"/>
    <p:sldId id="566" r:id="rId100"/>
    <p:sldId id="567" r:id="rId101"/>
    <p:sldId id="568" r:id="rId102"/>
    <p:sldId id="569" r:id="rId103"/>
    <p:sldId id="570" r:id="rId104"/>
    <p:sldId id="571" r:id="rId105"/>
    <p:sldId id="572" r:id="rId106"/>
    <p:sldId id="573" r:id="rId107"/>
    <p:sldId id="574" r:id="rId108"/>
    <p:sldId id="575" r:id="rId109"/>
    <p:sldId id="576" r:id="rId110"/>
    <p:sldId id="577" r:id="rId111"/>
    <p:sldId id="578" r:id="rId112"/>
    <p:sldId id="579" r:id="rId113"/>
    <p:sldId id="580" r:id="rId114"/>
    <p:sldId id="581" r:id="rId115"/>
    <p:sldId id="582" r:id="rId116"/>
    <p:sldId id="583" r:id="rId117"/>
    <p:sldId id="584" r:id="rId118"/>
    <p:sldId id="585" r:id="rId119"/>
    <p:sldId id="586" r:id="rId120"/>
    <p:sldId id="587" r:id="rId121"/>
    <p:sldId id="588" r:id="rId122"/>
    <p:sldId id="589" r:id="rId123"/>
    <p:sldId id="590" r:id="rId124"/>
    <p:sldId id="591" r:id="rId125"/>
    <p:sldId id="592" r:id="rId126"/>
    <p:sldId id="593" r:id="rId127"/>
    <p:sldId id="594" r:id="rId128"/>
    <p:sldId id="595" r:id="rId129"/>
    <p:sldId id="596" r:id="rId130"/>
    <p:sldId id="597" r:id="rId131"/>
    <p:sldId id="598" r:id="rId132"/>
    <p:sldId id="599" r:id="rId133"/>
    <p:sldId id="600" r:id="rId134"/>
    <p:sldId id="601" r:id="rId135"/>
    <p:sldId id="602" r:id="rId136"/>
    <p:sldId id="603" r:id="rId137"/>
    <p:sldId id="604" r:id="rId138"/>
    <p:sldId id="605" r:id="rId139"/>
    <p:sldId id="606" r:id="rId140"/>
    <p:sldId id="607" r:id="rId141"/>
    <p:sldId id="608" r:id="rId142"/>
    <p:sldId id="609" r:id="rId143"/>
    <p:sldId id="610" r:id="rId144"/>
    <p:sldId id="611" r:id="rId145"/>
    <p:sldId id="612" r:id="rId146"/>
    <p:sldId id="613" r:id="rId147"/>
    <p:sldId id="614" r:id="rId148"/>
    <p:sldId id="615" r:id="rId149"/>
    <p:sldId id="616" r:id="rId150"/>
    <p:sldId id="617" r:id="rId151"/>
    <p:sldId id="618" r:id="rId152"/>
    <p:sldId id="619" r:id="rId153"/>
    <p:sldId id="620" r:id="rId154"/>
    <p:sldId id="621" r:id="rId155"/>
    <p:sldId id="622" r:id="rId156"/>
    <p:sldId id="623" r:id="rId157"/>
    <p:sldId id="624" r:id="rId158"/>
    <p:sldId id="625" r:id="rId159"/>
    <p:sldId id="626" r:id="rId160"/>
    <p:sldId id="627" r:id="rId161"/>
  </p:sldIdLst>
  <p:sldSz cx="10693400" cy="7556500"/>
  <p:notesSz cx="10693400" cy="7556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414" autoAdjust="0"/>
  </p:normalViewPr>
  <p:slideViewPr>
    <p:cSldViewPr>
      <p:cViewPr varScale="1">
        <p:scale>
          <a:sx n="64" d="100"/>
          <a:sy n="64" d="100"/>
        </p:scale>
        <p:origin x="1176" y="72"/>
      </p:cViewPr>
      <p:guideLst>
        <p:guide orient="horz" pos="2780"/>
        <p:guide pos="227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68.xml"/><Relationship Id="rId98" Type="http://schemas.openxmlformats.org/officeDocument/2006/relationships/slide" Target="slides/slide67.xml"/><Relationship Id="rId97" Type="http://schemas.openxmlformats.org/officeDocument/2006/relationships/slide" Target="slides/slide66.xml"/><Relationship Id="rId96" Type="http://schemas.openxmlformats.org/officeDocument/2006/relationships/slide" Target="slides/slide65.xml"/><Relationship Id="rId95" Type="http://schemas.openxmlformats.org/officeDocument/2006/relationships/slide" Target="slides/slide64.xml"/><Relationship Id="rId94" Type="http://schemas.openxmlformats.org/officeDocument/2006/relationships/slide" Target="slides/slide63.xml"/><Relationship Id="rId93" Type="http://schemas.openxmlformats.org/officeDocument/2006/relationships/slide" Target="slides/slide62.xml"/><Relationship Id="rId92" Type="http://schemas.openxmlformats.org/officeDocument/2006/relationships/slide" Target="slides/slide61.xml"/><Relationship Id="rId91" Type="http://schemas.openxmlformats.org/officeDocument/2006/relationships/slide" Target="slides/slide60.xml"/><Relationship Id="rId90" Type="http://schemas.openxmlformats.org/officeDocument/2006/relationships/slide" Target="slides/slide59.xml"/><Relationship Id="rId9" Type="http://schemas.openxmlformats.org/officeDocument/2006/relationships/slideMaster" Target="slideMasters/slideMaster8.xml"/><Relationship Id="rId89" Type="http://schemas.openxmlformats.org/officeDocument/2006/relationships/slide" Target="slides/slide58.xml"/><Relationship Id="rId88" Type="http://schemas.openxmlformats.org/officeDocument/2006/relationships/slide" Target="slides/slide57.xml"/><Relationship Id="rId87" Type="http://schemas.openxmlformats.org/officeDocument/2006/relationships/slide" Target="slides/slide56.xml"/><Relationship Id="rId86" Type="http://schemas.openxmlformats.org/officeDocument/2006/relationships/slide" Target="slides/slide55.xml"/><Relationship Id="rId85" Type="http://schemas.openxmlformats.org/officeDocument/2006/relationships/slide" Target="slides/slide54.xml"/><Relationship Id="rId84" Type="http://schemas.openxmlformats.org/officeDocument/2006/relationships/slide" Target="slides/slide53.xml"/><Relationship Id="rId83" Type="http://schemas.openxmlformats.org/officeDocument/2006/relationships/slide" Target="slides/slide52.xml"/><Relationship Id="rId82" Type="http://schemas.openxmlformats.org/officeDocument/2006/relationships/slide" Target="slides/slide51.xml"/><Relationship Id="rId81" Type="http://schemas.openxmlformats.org/officeDocument/2006/relationships/slide" Target="slides/slide50.xml"/><Relationship Id="rId80" Type="http://schemas.openxmlformats.org/officeDocument/2006/relationships/slide" Target="slides/slide49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48.xml"/><Relationship Id="rId78" Type="http://schemas.openxmlformats.org/officeDocument/2006/relationships/slide" Target="slides/slide47.xml"/><Relationship Id="rId77" Type="http://schemas.openxmlformats.org/officeDocument/2006/relationships/slide" Target="slides/slide46.xml"/><Relationship Id="rId76" Type="http://schemas.openxmlformats.org/officeDocument/2006/relationships/slide" Target="slides/slide45.xml"/><Relationship Id="rId75" Type="http://schemas.openxmlformats.org/officeDocument/2006/relationships/slide" Target="slides/slide44.xml"/><Relationship Id="rId74" Type="http://schemas.openxmlformats.org/officeDocument/2006/relationships/slide" Target="slides/slide43.xml"/><Relationship Id="rId73" Type="http://schemas.openxmlformats.org/officeDocument/2006/relationships/slide" Target="slides/slide42.xml"/><Relationship Id="rId72" Type="http://schemas.openxmlformats.org/officeDocument/2006/relationships/slide" Target="slides/slide41.xml"/><Relationship Id="rId71" Type="http://schemas.openxmlformats.org/officeDocument/2006/relationships/slide" Target="slides/slide40.xml"/><Relationship Id="rId70" Type="http://schemas.openxmlformats.org/officeDocument/2006/relationships/slide" Target="slides/slide39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38.xml"/><Relationship Id="rId68" Type="http://schemas.openxmlformats.org/officeDocument/2006/relationships/slide" Target="slides/slide37.xml"/><Relationship Id="rId67" Type="http://schemas.openxmlformats.org/officeDocument/2006/relationships/slide" Target="slides/slide36.xml"/><Relationship Id="rId66" Type="http://schemas.openxmlformats.org/officeDocument/2006/relationships/slide" Target="slides/slide35.xml"/><Relationship Id="rId65" Type="http://schemas.openxmlformats.org/officeDocument/2006/relationships/slide" Target="slides/slide34.xml"/><Relationship Id="rId64" Type="http://schemas.openxmlformats.org/officeDocument/2006/relationships/slide" Target="slides/slide33.xml"/><Relationship Id="rId63" Type="http://schemas.openxmlformats.org/officeDocument/2006/relationships/slide" Target="slides/slide32.xml"/><Relationship Id="rId62" Type="http://schemas.openxmlformats.org/officeDocument/2006/relationships/slide" Target="slides/slide31.xml"/><Relationship Id="rId61" Type="http://schemas.openxmlformats.org/officeDocument/2006/relationships/slide" Target="slides/slide30.xml"/><Relationship Id="rId60" Type="http://schemas.openxmlformats.org/officeDocument/2006/relationships/slide" Target="slides/slide29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28.xml"/><Relationship Id="rId58" Type="http://schemas.openxmlformats.org/officeDocument/2006/relationships/slide" Target="slides/slide27.xml"/><Relationship Id="rId57" Type="http://schemas.openxmlformats.org/officeDocument/2006/relationships/slide" Target="slides/slide26.xml"/><Relationship Id="rId56" Type="http://schemas.openxmlformats.org/officeDocument/2006/relationships/slide" Target="slides/slide25.xml"/><Relationship Id="rId55" Type="http://schemas.openxmlformats.org/officeDocument/2006/relationships/slide" Target="slides/slide24.xml"/><Relationship Id="rId54" Type="http://schemas.openxmlformats.org/officeDocument/2006/relationships/slide" Target="slides/slide23.xml"/><Relationship Id="rId53" Type="http://schemas.openxmlformats.org/officeDocument/2006/relationships/slide" Target="slides/slide22.xml"/><Relationship Id="rId52" Type="http://schemas.openxmlformats.org/officeDocument/2006/relationships/slide" Target="slides/slide21.xml"/><Relationship Id="rId51" Type="http://schemas.openxmlformats.org/officeDocument/2006/relationships/slide" Target="slides/slide20.xml"/><Relationship Id="rId50" Type="http://schemas.openxmlformats.org/officeDocument/2006/relationships/slide" Target="slides/slide19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18.xml"/><Relationship Id="rId48" Type="http://schemas.openxmlformats.org/officeDocument/2006/relationships/slide" Target="slides/slide17.xml"/><Relationship Id="rId47" Type="http://schemas.openxmlformats.org/officeDocument/2006/relationships/slide" Target="slides/slide16.xml"/><Relationship Id="rId46" Type="http://schemas.openxmlformats.org/officeDocument/2006/relationships/slide" Target="slides/slide15.xml"/><Relationship Id="rId45" Type="http://schemas.openxmlformats.org/officeDocument/2006/relationships/slide" Target="slides/slide14.xml"/><Relationship Id="rId44" Type="http://schemas.openxmlformats.org/officeDocument/2006/relationships/slide" Target="slides/slide13.xml"/><Relationship Id="rId43" Type="http://schemas.openxmlformats.org/officeDocument/2006/relationships/slide" Target="slides/slide12.xml"/><Relationship Id="rId42" Type="http://schemas.openxmlformats.org/officeDocument/2006/relationships/slide" Target="slides/slide11.xml"/><Relationship Id="rId41" Type="http://schemas.openxmlformats.org/officeDocument/2006/relationships/slide" Target="slides/slide10.xml"/><Relationship Id="rId40" Type="http://schemas.openxmlformats.org/officeDocument/2006/relationships/notesMaster" Target="notesMasters/notesMaster1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9.xml"/><Relationship Id="rId38" Type="http://schemas.openxmlformats.org/officeDocument/2006/relationships/slide" Target="slides/slide8.xml"/><Relationship Id="rId37" Type="http://schemas.openxmlformats.org/officeDocument/2006/relationships/slide" Target="slides/slide7.xml"/><Relationship Id="rId36" Type="http://schemas.openxmlformats.org/officeDocument/2006/relationships/slide" Target="slides/slide6.xml"/><Relationship Id="rId35" Type="http://schemas.openxmlformats.org/officeDocument/2006/relationships/slide" Target="slides/slide5.xml"/><Relationship Id="rId34" Type="http://schemas.openxmlformats.org/officeDocument/2006/relationships/slide" Target="slides/slide4.xml"/><Relationship Id="rId33" Type="http://schemas.openxmlformats.org/officeDocument/2006/relationships/slide" Target="slides/slide3.xml"/><Relationship Id="rId32" Type="http://schemas.openxmlformats.org/officeDocument/2006/relationships/slide" Target="slides/slide2.xml"/><Relationship Id="rId31" Type="http://schemas.openxmlformats.org/officeDocument/2006/relationships/slide" Target="slides/slide1.xml"/><Relationship Id="rId30" Type="http://schemas.openxmlformats.org/officeDocument/2006/relationships/slideMaster" Target="slideMasters/slideMaster29.xml"/><Relationship Id="rId3" Type="http://schemas.openxmlformats.org/officeDocument/2006/relationships/slideMaster" Target="slideMasters/slideMaster2.xml"/><Relationship Id="rId29" Type="http://schemas.openxmlformats.org/officeDocument/2006/relationships/slideMaster" Target="slideMasters/slideMaster28.xml"/><Relationship Id="rId28" Type="http://schemas.openxmlformats.org/officeDocument/2006/relationships/slideMaster" Target="slideMasters/slideMaster27.xml"/><Relationship Id="rId27" Type="http://schemas.openxmlformats.org/officeDocument/2006/relationships/slideMaster" Target="slideMasters/slideMaster26.xml"/><Relationship Id="rId26" Type="http://schemas.openxmlformats.org/officeDocument/2006/relationships/slideMaster" Target="slideMasters/slideMaster25.xml"/><Relationship Id="rId25" Type="http://schemas.openxmlformats.org/officeDocument/2006/relationships/slideMaster" Target="slideMasters/slideMaster24.xml"/><Relationship Id="rId24" Type="http://schemas.openxmlformats.org/officeDocument/2006/relationships/slideMaster" Target="slideMasters/slideMaster23.xml"/><Relationship Id="rId23" Type="http://schemas.openxmlformats.org/officeDocument/2006/relationships/slideMaster" Target="slideMasters/slideMaster22.xml"/><Relationship Id="rId22" Type="http://schemas.openxmlformats.org/officeDocument/2006/relationships/slideMaster" Target="slideMasters/slideMaster21.xml"/><Relationship Id="rId21" Type="http://schemas.openxmlformats.org/officeDocument/2006/relationships/slideMaster" Target="slideMasters/slideMaster20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4" Type="http://schemas.openxmlformats.org/officeDocument/2006/relationships/tableStyles" Target="tableStyles.xml"/><Relationship Id="rId163" Type="http://schemas.openxmlformats.org/officeDocument/2006/relationships/viewProps" Target="viewProps.xml"/><Relationship Id="rId162" Type="http://schemas.openxmlformats.org/officeDocument/2006/relationships/presProps" Target="presProps.xml"/><Relationship Id="rId161" Type="http://schemas.openxmlformats.org/officeDocument/2006/relationships/slide" Target="slides/slide130.xml"/><Relationship Id="rId160" Type="http://schemas.openxmlformats.org/officeDocument/2006/relationships/slide" Target="slides/slide129.xml"/><Relationship Id="rId16" Type="http://schemas.openxmlformats.org/officeDocument/2006/relationships/slideMaster" Target="slideMasters/slideMaster15.xml"/><Relationship Id="rId159" Type="http://schemas.openxmlformats.org/officeDocument/2006/relationships/slide" Target="slides/slide128.xml"/><Relationship Id="rId158" Type="http://schemas.openxmlformats.org/officeDocument/2006/relationships/slide" Target="slides/slide127.xml"/><Relationship Id="rId157" Type="http://schemas.openxmlformats.org/officeDocument/2006/relationships/slide" Target="slides/slide126.xml"/><Relationship Id="rId156" Type="http://schemas.openxmlformats.org/officeDocument/2006/relationships/slide" Target="slides/slide125.xml"/><Relationship Id="rId155" Type="http://schemas.openxmlformats.org/officeDocument/2006/relationships/slide" Target="slides/slide124.xml"/><Relationship Id="rId154" Type="http://schemas.openxmlformats.org/officeDocument/2006/relationships/slide" Target="slides/slide123.xml"/><Relationship Id="rId153" Type="http://schemas.openxmlformats.org/officeDocument/2006/relationships/slide" Target="slides/slide122.xml"/><Relationship Id="rId152" Type="http://schemas.openxmlformats.org/officeDocument/2006/relationships/slide" Target="slides/slide121.xml"/><Relationship Id="rId151" Type="http://schemas.openxmlformats.org/officeDocument/2006/relationships/slide" Target="slides/slide120.xml"/><Relationship Id="rId150" Type="http://schemas.openxmlformats.org/officeDocument/2006/relationships/slide" Target="slides/slide119.xml"/><Relationship Id="rId15" Type="http://schemas.openxmlformats.org/officeDocument/2006/relationships/slideMaster" Target="slideMasters/slideMaster14.xml"/><Relationship Id="rId149" Type="http://schemas.openxmlformats.org/officeDocument/2006/relationships/slide" Target="slides/slide118.xml"/><Relationship Id="rId148" Type="http://schemas.openxmlformats.org/officeDocument/2006/relationships/slide" Target="slides/slide117.xml"/><Relationship Id="rId147" Type="http://schemas.openxmlformats.org/officeDocument/2006/relationships/slide" Target="slides/slide116.xml"/><Relationship Id="rId146" Type="http://schemas.openxmlformats.org/officeDocument/2006/relationships/slide" Target="slides/slide115.xml"/><Relationship Id="rId145" Type="http://schemas.openxmlformats.org/officeDocument/2006/relationships/slide" Target="slides/slide114.xml"/><Relationship Id="rId144" Type="http://schemas.openxmlformats.org/officeDocument/2006/relationships/slide" Target="slides/slide113.xml"/><Relationship Id="rId143" Type="http://schemas.openxmlformats.org/officeDocument/2006/relationships/slide" Target="slides/slide112.xml"/><Relationship Id="rId142" Type="http://schemas.openxmlformats.org/officeDocument/2006/relationships/slide" Target="slides/slide111.xml"/><Relationship Id="rId141" Type="http://schemas.openxmlformats.org/officeDocument/2006/relationships/slide" Target="slides/slide110.xml"/><Relationship Id="rId140" Type="http://schemas.openxmlformats.org/officeDocument/2006/relationships/slide" Target="slides/slide109.xml"/><Relationship Id="rId14" Type="http://schemas.openxmlformats.org/officeDocument/2006/relationships/slideMaster" Target="slideMasters/slideMaster13.xml"/><Relationship Id="rId139" Type="http://schemas.openxmlformats.org/officeDocument/2006/relationships/slide" Target="slides/slide108.xml"/><Relationship Id="rId138" Type="http://schemas.openxmlformats.org/officeDocument/2006/relationships/slide" Target="slides/slide107.xml"/><Relationship Id="rId137" Type="http://schemas.openxmlformats.org/officeDocument/2006/relationships/slide" Target="slides/slide106.xml"/><Relationship Id="rId136" Type="http://schemas.openxmlformats.org/officeDocument/2006/relationships/slide" Target="slides/slide105.xml"/><Relationship Id="rId135" Type="http://schemas.openxmlformats.org/officeDocument/2006/relationships/slide" Target="slides/slide104.xml"/><Relationship Id="rId134" Type="http://schemas.openxmlformats.org/officeDocument/2006/relationships/slide" Target="slides/slide103.xml"/><Relationship Id="rId133" Type="http://schemas.openxmlformats.org/officeDocument/2006/relationships/slide" Target="slides/slide102.xml"/><Relationship Id="rId132" Type="http://schemas.openxmlformats.org/officeDocument/2006/relationships/slide" Target="slides/slide101.xml"/><Relationship Id="rId131" Type="http://schemas.openxmlformats.org/officeDocument/2006/relationships/slide" Target="slides/slide100.xml"/><Relationship Id="rId130" Type="http://schemas.openxmlformats.org/officeDocument/2006/relationships/slide" Target="slides/slide99.xml"/><Relationship Id="rId13" Type="http://schemas.openxmlformats.org/officeDocument/2006/relationships/slideMaster" Target="slideMasters/slideMaster12.xml"/><Relationship Id="rId129" Type="http://schemas.openxmlformats.org/officeDocument/2006/relationships/slide" Target="slides/slide98.xml"/><Relationship Id="rId128" Type="http://schemas.openxmlformats.org/officeDocument/2006/relationships/slide" Target="slides/slide97.xml"/><Relationship Id="rId127" Type="http://schemas.openxmlformats.org/officeDocument/2006/relationships/slide" Target="slides/slide96.xml"/><Relationship Id="rId126" Type="http://schemas.openxmlformats.org/officeDocument/2006/relationships/slide" Target="slides/slide95.xml"/><Relationship Id="rId125" Type="http://schemas.openxmlformats.org/officeDocument/2006/relationships/slide" Target="slides/slide94.xml"/><Relationship Id="rId124" Type="http://schemas.openxmlformats.org/officeDocument/2006/relationships/slide" Target="slides/slide93.xml"/><Relationship Id="rId123" Type="http://schemas.openxmlformats.org/officeDocument/2006/relationships/slide" Target="slides/slide92.xml"/><Relationship Id="rId122" Type="http://schemas.openxmlformats.org/officeDocument/2006/relationships/slide" Target="slides/slide91.xml"/><Relationship Id="rId121" Type="http://schemas.openxmlformats.org/officeDocument/2006/relationships/slide" Target="slides/slide90.xml"/><Relationship Id="rId120" Type="http://schemas.openxmlformats.org/officeDocument/2006/relationships/slide" Target="slides/slide89.xml"/><Relationship Id="rId12" Type="http://schemas.openxmlformats.org/officeDocument/2006/relationships/slideMaster" Target="slideMasters/slideMaster11.xml"/><Relationship Id="rId119" Type="http://schemas.openxmlformats.org/officeDocument/2006/relationships/slide" Target="slides/slide88.xml"/><Relationship Id="rId118" Type="http://schemas.openxmlformats.org/officeDocument/2006/relationships/slide" Target="slides/slide87.xml"/><Relationship Id="rId117" Type="http://schemas.openxmlformats.org/officeDocument/2006/relationships/slide" Target="slides/slide86.xml"/><Relationship Id="rId116" Type="http://schemas.openxmlformats.org/officeDocument/2006/relationships/slide" Target="slides/slide85.xml"/><Relationship Id="rId115" Type="http://schemas.openxmlformats.org/officeDocument/2006/relationships/slide" Target="slides/slide84.xml"/><Relationship Id="rId114" Type="http://schemas.openxmlformats.org/officeDocument/2006/relationships/slide" Target="slides/slide83.xml"/><Relationship Id="rId113" Type="http://schemas.openxmlformats.org/officeDocument/2006/relationships/slide" Target="slides/slide82.xml"/><Relationship Id="rId112" Type="http://schemas.openxmlformats.org/officeDocument/2006/relationships/slide" Target="slides/slide81.xml"/><Relationship Id="rId111" Type="http://schemas.openxmlformats.org/officeDocument/2006/relationships/slide" Target="slides/slide80.xml"/><Relationship Id="rId110" Type="http://schemas.openxmlformats.org/officeDocument/2006/relationships/slide" Target="slides/slide79.xml"/><Relationship Id="rId11" Type="http://schemas.openxmlformats.org/officeDocument/2006/relationships/slideMaster" Target="slideMasters/slideMaster10.xml"/><Relationship Id="rId109" Type="http://schemas.openxmlformats.org/officeDocument/2006/relationships/slide" Target="slides/slide78.xml"/><Relationship Id="rId108" Type="http://schemas.openxmlformats.org/officeDocument/2006/relationships/slide" Target="slides/slide77.xml"/><Relationship Id="rId107" Type="http://schemas.openxmlformats.org/officeDocument/2006/relationships/slide" Target="slides/slide76.xml"/><Relationship Id="rId106" Type="http://schemas.openxmlformats.org/officeDocument/2006/relationships/slide" Target="slides/slide75.xml"/><Relationship Id="rId105" Type="http://schemas.openxmlformats.org/officeDocument/2006/relationships/slide" Target="slides/slide74.xml"/><Relationship Id="rId104" Type="http://schemas.openxmlformats.org/officeDocument/2006/relationships/slide" Target="slides/slide73.xml"/><Relationship Id="rId103" Type="http://schemas.openxmlformats.org/officeDocument/2006/relationships/slide" Target="slides/slide72.xml"/><Relationship Id="rId102" Type="http://schemas.openxmlformats.org/officeDocument/2006/relationships/slide" Target="slides/slide71.xml"/><Relationship Id="rId101" Type="http://schemas.openxmlformats.org/officeDocument/2006/relationships/slide" Target="slides/slide70.xml"/><Relationship Id="rId100" Type="http://schemas.openxmlformats.org/officeDocument/2006/relationships/slide" Target="slides/slide69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807" cy="37913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6057119" y="0"/>
            <a:ext cx="4633807" cy="37913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079750" y="944563"/>
            <a:ext cx="4533900" cy="2550319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69340" y="3636566"/>
            <a:ext cx="8554720" cy="297537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7177364"/>
            <a:ext cx="4633807" cy="3791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6057119" y="7177364"/>
            <a:ext cx="4633807" cy="3791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541713" y="944563"/>
            <a:ext cx="3609975" cy="25511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541713" y="944563"/>
            <a:ext cx="3609975" cy="2551112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05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fld id="{59D5072F-5E3B-4FBE-9770-2543E88A5AF6}" type="slidenum">
              <a:rPr lang="zh-CN" altLang="en-US" sz="120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541713" y="944563"/>
            <a:ext cx="3609975" cy="25511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541713" y="944563"/>
            <a:ext cx="3609975" cy="2551112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smtClean="0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fld id="{63620957-45A0-4839-B380-FC918ADA5227}" type="slidenum">
              <a:rPr lang="zh-CN" altLang="en-US" sz="1200"/>
            </a:fld>
            <a:endParaRPr lang="zh-CN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image" Target="../media/image2.png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0" Type="http://schemas.openxmlformats.org/officeDocument/2006/relationships/tags" Target="../tags/tag24.xml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9" Type="http://schemas.openxmlformats.org/officeDocument/2006/relationships/tags" Target="../tags/tag1098.xml"/><Relationship Id="rId8" Type="http://schemas.openxmlformats.org/officeDocument/2006/relationships/tags" Target="../tags/tag1097.xml"/><Relationship Id="rId7" Type="http://schemas.openxmlformats.org/officeDocument/2006/relationships/tags" Target="../tags/tag1096.xml"/><Relationship Id="rId6" Type="http://schemas.openxmlformats.org/officeDocument/2006/relationships/tags" Target="../tags/tag1095.xml"/><Relationship Id="rId5" Type="http://schemas.openxmlformats.org/officeDocument/2006/relationships/tags" Target="../tags/tag1094.xml"/><Relationship Id="rId4" Type="http://schemas.openxmlformats.org/officeDocument/2006/relationships/tags" Target="../tags/tag1093.xml"/><Relationship Id="rId3" Type="http://schemas.openxmlformats.org/officeDocument/2006/relationships/tags" Target="../tags/tag1092.xml"/><Relationship Id="rId2" Type="http://schemas.openxmlformats.org/officeDocument/2006/relationships/tags" Target="../tags/tag1091.xml"/><Relationship Id="rId18" Type="http://schemas.openxmlformats.org/officeDocument/2006/relationships/tags" Target="../tags/tag1107.xml"/><Relationship Id="rId17" Type="http://schemas.openxmlformats.org/officeDocument/2006/relationships/tags" Target="../tags/tag1106.xml"/><Relationship Id="rId16" Type="http://schemas.openxmlformats.org/officeDocument/2006/relationships/tags" Target="../tags/tag1105.xml"/><Relationship Id="rId15" Type="http://schemas.openxmlformats.org/officeDocument/2006/relationships/tags" Target="../tags/tag1104.xml"/><Relationship Id="rId14" Type="http://schemas.openxmlformats.org/officeDocument/2006/relationships/tags" Target="../tags/tag1103.xml"/><Relationship Id="rId13" Type="http://schemas.openxmlformats.org/officeDocument/2006/relationships/tags" Target="../tags/tag1102.xml"/><Relationship Id="rId12" Type="http://schemas.openxmlformats.org/officeDocument/2006/relationships/tags" Target="../tags/tag1101.xml"/><Relationship Id="rId11" Type="http://schemas.openxmlformats.org/officeDocument/2006/relationships/tags" Target="../tags/tag1100.xml"/><Relationship Id="rId10" Type="http://schemas.openxmlformats.org/officeDocument/2006/relationships/tags" Target="../tags/tag1099.xml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9" Type="http://schemas.openxmlformats.org/officeDocument/2006/relationships/tags" Target="../tags/tag1114.xml"/><Relationship Id="rId8" Type="http://schemas.openxmlformats.org/officeDocument/2006/relationships/tags" Target="../tags/tag1113.xml"/><Relationship Id="rId7" Type="http://schemas.openxmlformats.org/officeDocument/2006/relationships/tags" Target="../tags/tag1112.xml"/><Relationship Id="rId6" Type="http://schemas.openxmlformats.org/officeDocument/2006/relationships/tags" Target="../tags/tag1111.xml"/><Relationship Id="rId5" Type="http://schemas.openxmlformats.org/officeDocument/2006/relationships/tags" Target="../tags/tag1110.xml"/><Relationship Id="rId4" Type="http://schemas.openxmlformats.org/officeDocument/2006/relationships/image" Target="../media/image2.png"/><Relationship Id="rId3" Type="http://schemas.openxmlformats.org/officeDocument/2006/relationships/tags" Target="../tags/tag1109.xml"/><Relationship Id="rId2" Type="http://schemas.openxmlformats.org/officeDocument/2006/relationships/tags" Target="../tags/tag1108.xml"/><Relationship Id="rId13" Type="http://schemas.openxmlformats.org/officeDocument/2006/relationships/tags" Target="../tags/tag1118.xml"/><Relationship Id="rId12" Type="http://schemas.openxmlformats.org/officeDocument/2006/relationships/tags" Target="../tags/tag1117.xml"/><Relationship Id="rId11" Type="http://schemas.openxmlformats.org/officeDocument/2006/relationships/tags" Target="../tags/tag1116.xml"/><Relationship Id="rId10" Type="http://schemas.openxmlformats.org/officeDocument/2006/relationships/tags" Target="../tags/tag1115.xml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9" Type="http://schemas.openxmlformats.org/officeDocument/2006/relationships/tags" Target="../tags/tag1126.xml"/><Relationship Id="rId8" Type="http://schemas.openxmlformats.org/officeDocument/2006/relationships/tags" Target="../tags/tag1125.xml"/><Relationship Id="rId7" Type="http://schemas.openxmlformats.org/officeDocument/2006/relationships/tags" Target="../tags/tag1124.xml"/><Relationship Id="rId6" Type="http://schemas.openxmlformats.org/officeDocument/2006/relationships/tags" Target="../tags/tag1123.xml"/><Relationship Id="rId5" Type="http://schemas.openxmlformats.org/officeDocument/2006/relationships/tags" Target="../tags/tag1122.xml"/><Relationship Id="rId4" Type="http://schemas.openxmlformats.org/officeDocument/2006/relationships/tags" Target="../tags/tag1121.xml"/><Relationship Id="rId3" Type="http://schemas.openxmlformats.org/officeDocument/2006/relationships/tags" Target="../tags/tag1120.xml"/><Relationship Id="rId2" Type="http://schemas.openxmlformats.org/officeDocument/2006/relationships/tags" Target="../tags/tag1119.xml"/><Relationship Id="rId17" Type="http://schemas.openxmlformats.org/officeDocument/2006/relationships/tags" Target="../tags/tag1134.xml"/><Relationship Id="rId16" Type="http://schemas.openxmlformats.org/officeDocument/2006/relationships/tags" Target="../tags/tag1133.xml"/><Relationship Id="rId15" Type="http://schemas.openxmlformats.org/officeDocument/2006/relationships/tags" Target="../tags/tag1132.xml"/><Relationship Id="rId14" Type="http://schemas.openxmlformats.org/officeDocument/2006/relationships/tags" Target="../tags/tag1131.xml"/><Relationship Id="rId13" Type="http://schemas.openxmlformats.org/officeDocument/2006/relationships/tags" Target="../tags/tag1130.xml"/><Relationship Id="rId12" Type="http://schemas.openxmlformats.org/officeDocument/2006/relationships/tags" Target="../tags/tag1129.xml"/><Relationship Id="rId11" Type="http://schemas.openxmlformats.org/officeDocument/2006/relationships/tags" Target="../tags/tag1128.xml"/><Relationship Id="rId10" Type="http://schemas.openxmlformats.org/officeDocument/2006/relationships/tags" Target="../tags/tag1127.xml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9" Type="http://schemas.openxmlformats.org/officeDocument/2006/relationships/tags" Target="../tags/tag1148.xml"/><Relationship Id="rId8" Type="http://schemas.openxmlformats.org/officeDocument/2006/relationships/tags" Target="../tags/tag1147.xml"/><Relationship Id="rId7" Type="http://schemas.openxmlformats.org/officeDocument/2006/relationships/tags" Target="../tags/tag1146.xml"/><Relationship Id="rId6" Type="http://schemas.openxmlformats.org/officeDocument/2006/relationships/tags" Target="../tags/tag1145.xml"/><Relationship Id="rId5" Type="http://schemas.openxmlformats.org/officeDocument/2006/relationships/tags" Target="../tags/tag1144.xml"/><Relationship Id="rId4" Type="http://schemas.openxmlformats.org/officeDocument/2006/relationships/tags" Target="../tags/tag1143.xml"/><Relationship Id="rId3" Type="http://schemas.openxmlformats.org/officeDocument/2006/relationships/tags" Target="../tags/tag1142.xml"/><Relationship Id="rId2" Type="http://schemas.openxmlformats.org/officeDocument/2006/relationships/tags" Target="../tags/tag1141.xml"/><Relationship Id="rId17" Type="http://schemas.openxmlformats.org/officeDocument/2006/relationships/tags" Target="../tags/tag1156.xml"/><Relationship Id="rId16" Type="http://schemas.openxmlformats.org/officeDocument/2006/relationships/tags" Target="../tags/tag1155.xml"/><Relationship Id="rId15" Type="http://schemas.openxmlformats.org/officeDocument/2006/relationships/tags" Target="../tags/tag1154.xml"/><Relationship Id="rId14" Type="http://schemas.openxmlformats.org/officeDocument/2006/relationships/tags" Target="../tags/tag1153.xml"/><Relationship Id="rId13" Type="http://schemas.openxmlformats.org/officeDocument/2006/relationships/tags" Target="../tags/tag1152.xml"/><Relationship Id="rId12" Type="http://schemas.openxmlformats.org/officeDocument/2006/relationships/tags" Target="../tags/tag1151.xml"/><Relationship Id="rId11" Type="http://schemas.openxmlformats.org/officeDocument/2006/relationships/tags" Target="../tags/tag1150.xml"/><Relationship Id="rId10" Type="http://schemas.openxmlformats.org/officeDocument/2006/relationships/tags" Target="../tags/tag1149.xml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9" Type="http://schemas.openxmlformats.org/officeDocument/2006/relationships/tags" Target="../tags/tag1163.xml"/><Relationship Id="rId8" Type="http://schemas.openxmlformats.org/officeDocument/2006/relationships/tags" Target="../tags/tag1162.xml"/><Relationship Id="rId7" Type="http://schemas.openxmlformats.org/officeDocument/2006/relationships/tags" Target="../tags/tag1161.xml"/><Relationship Id="rId6" Type="http://schemas.openxmlformats.org/officeDocument/2006/relationships/tags" Target="../tags/tag1160.xml"/><Relationship Id="rId5" Type="http://schemas.openxmlformats.org/officeDocument/2006/relationships/tags" Target="../tags/tag1159.xml"/><Relationship Id="rId4" Type="http://schemas.openxmlformats.org/officeDocument/2006/relationships/image" Target="../media/image2.png"/><Relationship Id="rId3" Type="http://schemas.openxmlformats.org/officeDocument/2006/relationships/tags" Target="../tags/tag1158.xml"/><Relationship Id="rId2" Type="http://schemas.openxmlformats.org/officeDocument/2006/relationships/tags" Target="../tags/tag1157.xml"/><Relationship Id="rId10" Type="http://schemas.openxmlformats.org/officeDocument/2006/relationships/tags" Target="../tags/tag1164.xml"/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9" Type="http://schemas.openxmlformats.org/officeDocument/2006/relationships/tags" Target="../tags/tag1172.xml"/><Relationship Id="rId8" Type="http://schemas.openxmlformats.org/officeDocument/2006/relationships/tags" Target="../tags/tag1171.xml"/><Relationship Id="rId7" Type="http://schemas.openxmlformats.org/officeDocument/2006/relationships/tags" Target="../tags/tag1170.xml"/><Relationship Id="rId6" Type="http://schemas.openxmlformats.org/officeDocument/2006/relationships/tags" Target="../tags/tag1169.xml"/><Relationship Id="rId5" Type="http://schemas.openxmlformats.org/officeDocument/2006/relationships/tags" Target="../tags/tag1168.xml"/><Relationship Id="rId4" Type="http://schemas.openxmlformats.org/officeDocument/2006/relationships/tags" Target="../tags/tag1167.xml"/><Relationship Id="rId3" Type="http://schemas.openxmlformats.org/officeDocument/2006/relationships/tags" Target="../tags/tag1166.xml"/><Relationship Id="rId2" Type="http://schemas.openxmlformats.org/officeDocument/2006/relationships/tags" Target="../tags/tag1165.xml"/><Relationship Id="rId11" Type="http://schemas.openxmlformats.org/officeDocument/2006/relationships/tags" Target="../tags/tag1174.xml"/><Relationship Id="rId10" Type="http://schemas.openxmlformats.org/officeDocument/2006/relationships/tags" Target="../tags/tag1173.xml"/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9" Type="http://schemas.openxmlformats.org/officeDocument/2006/relationships/tags" Target="../tags/tag1181.xml"/><Relationship Id="rId8" Type="http://schemas.openxmlformats.org/officeDocument/2006/relationships/tags" Target="../tags/tag1180.xml"/><Relationship Id="rId7" Type="http://schemas.openxmlformats.org/officeDocument/2006/relationships/tags" Target="../tags/tag1179.xml"/><Relationship Id="rId6" Type="http://schemas.openxmlformats.org/officeDocument/2006/relationships/tags" Target="../tags/tag1178.xml"/><Relationship Id="rId5" Type="http://schemas.openxmlformats.org/officeDocument/2006/relationships/tags" Target="../tags/tag1177.xml"/><Relationship Id="rId4" Type="http://schemas.openxmlformats.org/officeDocument/2006/relationships/image" Target="../media/image2.png"/><Relationship Id="rId3" Type="http://schemas.openxmlformats.org/officeDocument/2006/relationships/tags" Target="../tags/tag1176.xml"/><Relationship Id="rId2" Type="http://schemas.openxmlformats.org/officeDocument/2006/relationships/tags" Target="../tags/tag1175.xml"/><Relationship Id="rId11" Type="http://schemas.openxmlformats.org/officeDocument/2006/relationships/tags" Target="../tags/tag1183.xml"/><Relationship Id="rId10" Type="http://schemas.openxmlformats.org/officeDocument/2006/relationships/tags" Target="../tags/tag1182.xml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9" Type="http://schemas.openxmlformats.org/officeDocument/2006/relationships/tags" Target="../tags/tag1190.xml"/><Relationship Id="rId8" Type="http://schemas.openxmlformats.org/officeDocument/2006/relationships/tags" Target="../tags/tag1189.xml"/><Relationship Id="rId7" Type="http://schemas.openxmlformats.org/officeDocument/2006/relationships/tags" Target="../tags/tag1188.xml"/><Relationship Id="rId6" Type="http://schemas.openxmlformats.org/officeDocument/2006/relationships/tags" Target="../tags/tag1187.xml"/><Relationship Id="rId5" Type="http://schemas.openxmlformats.org/officeDocument/2006/relationships/tags" Target="../tags/tag1186.xml"/><Relationship Id="rId4" Type="http://schemas.openxmlformats.org/officeDocument/2006/relationships/image" Target="../media/image2.png"/><Relationship Id="rId3" Type="http://schemas.openxmlformats.org/officeDocument/2006/relationships/tags" Target="../tags/tag1185.xml"/><Relationship Id="rId2" Type="http://schemas.openxmlformats.org/officeDocument/2006/relationships/tags" Target="../tags/tag1184.xml"/><Relationship Id="rId13" Type="http://schemas.openxmlformats.org/officeDocument/2006/relationships/tags" Target="../tags/tag1194.xml"/><Relationship Id="rId12" Type="http://schemas.openxmlformats.org/officeDocument/2006/relationships/tags" Target="../tags/tag1193.xml"/><Relationship Id="rId11" Type="http://schemas.openxmlformats.org/officeDocument/2006/relationships/tags" Target="../tags/tag1192.xml"/><Relationship Id="rId10" Type="http://schemas.openxmlformats.org/officeDocument/2006/relationships/tags" Target="../tags/tag1191.xml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9" Type="http://schemas.openxmlformats.org/officeDocument/2006/relationships/tags" Target="../tags/tag1202.xml"/><Relationship Id="rId8" Type="http://schemas.openxmlformats.org/officeDocument/2006/relationships/tags" Target="../tags/tag1201.xml"/><Relationship Id="rId7" Type="http://schemas.openxmlformats.org/officeDocument/2006/relationships/tags" Target="../tags/tag1200.xml"/><Relationship Id="rId6" Type="http://schemas.openxmlformats.org/officeDocument/2006/relationships/tags" Target="../tags/tag1199.xml"/><Relationship Id="rId5" Type="http://schemas.openxmlformats.org/officeDocument/2006/relationships/tags" Target="../tags/tag1198.xml"/><Relationship Id="rId4" Type="http://schemas.openxmlformats.org/officeDocument/2006/relationships/tags" Target="../tags/tag1197.xml"/><Relationship Id="rId3" Type="http://schemas.openxmlformats.org/officeDocument/2006/relationships/tags" Target="../tags/tag1196.xml"/><Relationship Id="rId2" Type="http://schemas.openxmlformats.org/officeDocument/2006/relationships/tags" Target="../tags/tag1195.xml"/><Relationship Id="rId10" Type="http://schemas.openxmlformats.org/officeDocument/2006/relationships/tags" Target="../tags/tag1203.xml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1" Type="http://schemas.openxmlformats.org/officeDocument/2006/relationships/tags" Target="../tags/tag34.xml"/><Relationship Id="rId10" Type="http://schemas.openxmlformats.org/officeDocument/2006/relationships/tags" Target="../tags/tag33.xml"/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4" Type="http://schemas.openxmlformats.org/officeDocument/2006/relationships/tags" Target="../tags/tag1206.xml"/><Relationship Id="rId3" Type="http://schemas.openxmlformats.org/officeDocument/2006/relationships/tags" Target="../tags/tag1205.xml"/><Relationship Id="rId2" Type="http://schemas.openxmlformats.org/officeDocument/2006/relationships/tags" Target="../tags/tag1204.xml"/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9" Type="http://schemas.openxmlformats.org/officeDocument/2006/relationships/tags" Target="../tags/tag1213.xml"/><Relationship Id="rId8" Type="http://schemas.openxmlformats.org/officeDocument/2006/relationships/tags" Target="../tags/tag1212.xml"/><Relationship Id="rId7" Type="http://schemas.openxmlformats.org/officeDocument/2006/relationships/tags" Target="../tags/tag1211.xml"/><Relationship Id="rId6" Type="http://schemas.openxmlformats.org/officeDocument/2006/relationships/tags" Target="../tags/tag1210.xml"/><Relationship Id="rId5" Type="http://schemas.openxmlformats.org/officeDocument/2006/relationships/tags" Target="../tags/tag1209.xml"/><Relationship Id="rId4" Type="http://schemas.openxmlformats.org/officeDocument/2006/relationships/image" Target="../media/image2.png"/><Relationship Id="rId3" Type="http://schemas.openxmlformats.org/officeDocument/2006/relationships/tags" Target="../tags/tag1208.xml"/><Relationship Id="rId2" Type="http://schemas.openxmlformats.org/officeDocument/2006/relationships/tags" Target="../tags/tag1207.xml"/><Relationship Id="rId11" Type="http://schemas.openxmlformats.org/officeDocument/2006/relationships/tags" Target="../tags/tag1215.xml"/><Relationship Id="rId10" Type="http://schemas.openxmlformats.org/officeDocument/2006/relationships/tags" Target="../tags/tag1214.xml"/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9" Type="http://schemas.openxmlformats.org/officeDocument/2006/relationships/tags" Target="../tags/tag1223.xml"/><Relationship Id="rId8" Type="http://schemas.openxmlformats.org/officeDocument/2006/relationships/tags" Target="../tags/tag1222.xml"/><Relationship Id="rId7" Type="http://schemas.openxmlformats.org/officeDocument/2006/relationships/tags" Target="../tags/tag1221.xml"/><Relationship Id="rId6" Type="http://schemas.openxmlformats.org/officeDocument/2006/relationships/tags" Target="../tags/tag1220.xml"/><Relationship Id="rId5" Type="http://schemas.openxmlformats.org/officeDocument/2006/relationships/tags" Target="../tags/tag1219.xml"/><Relationship Id="rId4" Type="http://schemas.openxmlformats.org/officeDocument/2006/relationships/tags" Target="../tags/tag1218.xml"/><Relationship Id="rId3" Type="http://schemas.openxmlformats.org/officeDocument/2006/relationships/tags" Target="../tags/tag1217.xml"/><Relationship Id="rId2" Type="http://schemas.openxmlformats.org/officeDocument/2006/relationships/tags" Target="../tags/tag1216.xml"/><Relationship Id="rId18" Type="http://schemas.openxmlformats.org/officeDocument/2006/relationships/tags" Target="../tags/tag1232.xml"/><Relationship Id="rId17" Type="http://schemas.openxmlformats.org/officeDocument/2006/relationships/tags" Target="../tags/tag1231.xml"/><Relationship Id="rId16" Type="http://schemas.openxmlformats.org/officeDocument/2006/relationships/tags" Target="../tags/tag1230.xml"/><Relationship Id="rId15" Type="http://schemas.openxmlformats.org/officeDocument/2006/relationships/tags" Target="../tags/tag1229.xml"/><Relationship Id="rId14" Type="http://schemas.openxmlformats.org/officeDocument/2006/relationships/tags" Target="../tags/tag1228.xml"/><Relationship Id="rId13" Type="http://schemas.openxmlformats.org/officeDocument/2006/relationships/tags" Target="../tags/tag1227.xml"/><Relationship Id="rId12" Type="http://schemas.openxmlformats.org/officeDocument/2006/relationships/tags" Target="../tags/tag1226.xml"/><Relationship Id="rId11" Type="http://schemas.openxmlformats.org/officeDocument/2006/relationships/tags" Target="../tags/tag1225.xml"/><Relationship Id="rId10" Type="http://schemas.openxmlformats.org/officeDocument/2006/relationships/tags" Target="../tags/tag1224.xml"/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9" Type="http://schemas.openxmlformats.org/officeDocument/2006/relationships/tags" Target="../tags/tag1240.xml"/><Relationship Id="rId8" Type="http://schemas.openxmlformats.org/officeDocument/2006/relationships/tags" Target="../tags/tag1239.xml"/><Relationship Id="rId7" Type="http://schemas.openxmlformats.org/officeDocument/2006/relationships/tags" Target="../tags/tag1238.xml"/><Relationship Id="rId6" Type="http://schemas.openxmlformats.org/officeDocument/2006/relationships/tags" Target="../tags/tag1237.xml"/><Relationship Id="rId5" Type="http://schemas.openxmlformats.org/officeDocument/2006/relationships/tags" Target="../tags/tag1236.xml"/><Relationship Id="rId4" Type="http://schemas.openxmlformats.org/officeDocument/2006/relationships/tags" Target="../tags/tag1235.xml"/><Relationship Id="rId3" Type="http://schemas.openxmlformats.org/officeDocument/2006/relationships/tags" Target="../tags/tag1234.xml"/><Relationship Id="rId2" Type="http://schemas.openxmlformats.org/officeDocument/2006/relationships/tags" Target="../tags/tag1233.xml"/><Relationship Id="rId17" Type="http://schemas.openxmlformats.org/officeDocument/2006/relationships/tags" Target="../tags/tag1248.xml"/><Relationship Id="rId16" Type="http://schemas.openxmlformats.org/officeDocument/2006/relationships/tags" Target="../tags/tag1247.xml"/><Relationship Id="rId15" Type="http://schemas.openxmlformats.org/officeDocument/2006/relationships/tags" Target="../tags/tag1246.xml"/><Relationship Id="rId14" Type="http://schemas.openxmlformats.org/officeDocument/2006/relationships/tags" Target="../tags/tag1245.xml"/><Relationship Id="rId13" Type="http://schemas.openxmlformats.org/officeDocument/2006/relationships/tags" Target="../tags/tag1244.xml"/><Relationship Id="rId12" Type="http://schemas.openxmlformats.org/officeDocument/2006/relationships/tags" Target="../tags/tag1243.xml"/><Relationship Id="rId11" Type="http://schemas.openxmlformats.org/officeDocument/2006/relationships/tags" Target="../tags/tag1242.xml"/><Relationship Id="rId10" Type="http://schemas.openxmlformats.org/officeDocument/2006/relationships/tags" Target="../tags/tag1241.xml"/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9" Type="http://schemas.openxmlformats.org/officeDocument/2006/relationships/tags" Target="../tags/tag1256.xml"/><Relationship Id="rId8" Type="http://schemas.openxmlformats.org/officeDocument/2006/relationships/tags" Target="../tags/tag1255.xml"/><Relationship Id="rId7" Type="http://schemas.openxmlformats.org/officeDocument/2006/relationships/tags" Target="../tags/tag1254.xml"/><Relationship Id="rId6" Type="http://schemas.openxmlformats.org/officeDocument/2006/relationships/tags" Target="../tags/tag1253.xml"/><Relationship Id="rId5" Type="http://schemas.openxmlformats.org/officeDocument/2006/relationships/tags" Target="../tags/tag1252.xml"/><Relationship Id="rId4" Type="http://schemas.openxmlformats.org/officeDocument/2006/relationships/tags" Target="../tags/tag1251.xml"/><Relationship Id="rId3" Type="http://schemas.openxmlformats.org/officeDocument/2006/relationships/tags" Target="../tags/tag1250.xml"/><Relationship Id="rId2" Type="http://schemas.openxmlformats.org/officeDocument/2006/relationships/tags" Target="../tags/tag1249.xml"/><Relationship Id="rId15" Type="http://schemas.openxmlformats.org/officeDocument/2006/relationships/tags" Target="../tags/tag1262.xml"/><Relationship Id="rId14" Type="http://schemas.openxmlformats.org/officeDocument/2006/relationships/tags" Target="../tags/tag1261.xml"/><Relationship Id="rId13" Type="http://schemas.openxmlformats.org/officeDocument/2006/relationships/tags" Target="../tags/tag1260.xml"/><Relationship Id="rId12" Type="http://schemas.openxmlformats.org/officeDocument/2006/relationships/tags" Target="../tags/tag1259.xml"/><Relationship Id="rId11" Type="http://schemas.openxmlformats.org/officeDocument/2006/relationships/tags" Target="../tags/tag1258.xml"/><Relationship Id="rId10" Type="http://schemas.openxmlformats.org/officeDocument/2006/relationships/tags" Target="../tags/tag1257.xml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8" Type="http://schemas.openxmlformats.org/officeDocument/2006/relationships/tags" Target="../tags/tag1268.xml"/><Relationship Id="rId7" Type="http://schemas.openxmlformats.org/officeDocument/2006/relationships/tags" Target="../tags/tag1267.xml"/><Relationship Id="rId6" Type="http://schemas.openxmlformats.org/officeDocument/2006/relationships/tags" Target="../tags/tag1266.xml"/><Relationship Id="rId5" Type="http://schemas.openxmlformats.org/officeDocument/2006/relationships/tags" Target="../tags/tag1265.xml"/><Relationship Id="rId4" Type="http://schemas.openxmlformats.org/officeDocument/2006/relationships/tags" Target="../tags/tag1264.xml"/><Relationship Id="rId3" Type="http://schemas.openxmlformats.org/officeDocument/2006/relationships/image" Target="../media/image2.png"/><Relationship Id="rId2" Type="http://schemas.openxmlformats.org/officeDocument/2006/relationships/tags" Target="../tags/tag1263.xml"/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9" Type="http://schemas.openxmlformats.org/officeDocument/2006/relationships/tags" Target="../tags/tag1276.xml"/><Relationship Id="rId8" Type="http://schemas.openxmlformats.org/officeDocument/2006/relationships/tags" Target="../tags/tag1275.xml"/><Relationship Id="rId7" Type="http://schemas.openxmlformats.org/officeDocument/2006/relationships/tags" Target="../tags/tag1274.xml"/><Relationship Id="rId6" Type="http://schemas.openxmlformats.org/officeDocument/2006/relationships/tags" Target="../tags/tag1273.xml"/><Relationship Id="rId5" Type="http://schemas.openxmlformats.org/officeDocument/2006/relationships/tags" Target="../tags/tag1272.xml"/><Relationship Id="rId4" Type="http://schemas.openxmlformats.org/officeDocument/2006/relationships/tags" Target="../tags/tag1271.xml"/><Relationship Id="rId3" Type="http://schemas.openxmlformats.org/officeDocument/2006/relationships/tags" Target="../tags/tag1270.xml"/><Relationship Id="rId2" Type="http://schemas.openxmlformats.org/officeDocument/2006/relationships/tags" Target="../tags/tag1269.xml"/><Relationship Id="rId17" Type="http://schemas.openxmlformats.org/officeDocument/2006/relationships/tags" Target="../tags/tag1284.xml"/><Relationship Id="rId16" Type="http://schemas.openxmlformats.org/officeDocument/2006/relationships/tags" Target="../tags/tag1283.xml"/><Relationship Id="rId15" Type="http://schemas.openxmlformats.org/officeDocument/2006/relationships/tags" Target="../tags/tag1282.xml"/><Relationship Id="rId14" Type="http://schemas.openxmlformats.org/officeDocument/2006/relationships/tags" Target="../tags/tag1281.xml"/><Relationship Id="rId13" Type="http://schemas.openxmlformats.org/officeDocument/2006/relationships/tags" Target="../tags/tag1280.xml"/><Relationship Id="rId12" Type="http://schemas.openxmlformats.org/officeDocument/2006/relationships/tags" Target="../tags/tag1279.xml"/><Relationship Id="rId11" Type="http://schemas.openxmlformats.org/officeDocument/2006/relationships/tags" Target="../tags/tag1278.xml"/><Relationship Id="rId10" Type="http://schemas.openxmlformats.org/officeDocument/2006/relationships/tags" Target="../tags/tag1277.xml"/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9" Type="http://schemas.openxmlformats.org/officeDocument/2006/relationships/tags" Target="../tags/tag1292.xml"/><Relationship Id="rId8" Type="http://schemas.openxmlformats.org/officeDocument/2006/relationships/tags" Target="../tags/tag1291.xml"/><Relationship Id="rId7" Type="http://schemas.openxmlformats.org/officeDocument/2006/relationships/tags" Target="../tags/tag1290.xml"/><Relationship Id="rId6" Type="http://schemas.openxmlformats.org/officeDocument/2006/relationships/tags" Target="../tags/tag1289.xml"/><Relationship Id="rId5" Type="http://schemas.openxmlformats.org/officeDocument/2006/relationships/tags" Target="../tags/tag1288.xml"/><Relationship Id="rId4" Type="http://schemas.openxmlformats.org/officeDocument/2006/relationships/tags" Target="../tags/tag1287.xml"/><Relationship Id="rId3" Type="http://schemas.openxmlformats.org/officeDocument/2006/relationships/tags" Target="../tags/tag1286.xml"/><Relationship Id="rId2" Type="http://schemas.openxmlformats.org/officeDocument/2006/relationships/tags" Target="../tags/tag1285.xml"/><Relationship Id="rId18" Type="http://schemas.openxmlformats.org/officeDocument/2006/relationships/tags" Target="../tags/tag1301.xml"/><Relationship Id="rId17" Type="http://schemas.openxmlformats.org/officeDocument/2006/relationships/tags" Target="../tags/tag1300.xml"/><Relationship Id="rId16" Type="http://schemas.openxmlformats.org/officeDocument/2006/relationships/tags" Target="../tags/tag1299.xml"/><Relationship Id="rId15" Type="http://schemas.openxmlformats.org/officeDocument/2006/relationships/tags" Target="../tags/tag1298.xml"/><Relationship Id="rId14" Type="http://schemas.openxmlformats.org/officeDocument/2006/relationships/tags" Target="../tags/tag1297.xml"/><Relationship Id="rId13" Type="http://schemas.openxmlformats.org/officeDocument/2006/relationships/tags" Target="../tags/tag1296.xml"/><Relationship Id="rId12" Type="http://schemas.openxmlformats.org/officeDocument/2006/relationships/tags" Target="../tags/tag1295.xml"/><Relationship Id="rId11" Type="http://schemas.openxmlformats.org/officeDocument/2006/relationships/tags" Target="../tags/tag1294.xml"/><Relationship Id="rId10" Type="http://schemas.openxmlformats.org/officeDocument/2006/relationships/tags" Target="../tags/tag1293.xml"/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9" Type="http://schemas.openxmlformats.org/officeDocument/2006/relationships/tags" Target="../tags/tag1309.xml"/><Relationship Id="rId8" Type="http://schemas.openxmlformats.org/officeDocument/2006/relationships/tags" Target="../tags/tag1308.xml"/><Relationship Id="rId7" Type="http://schemas.openxmlformats.org/officeDocument/2006/relationships/tags" Target="../tags/tag1307.xml"/><Relationship Id="rId6" Type="http://schemas.openxmlformats.org/officeDocument/2006/relationships/tags" Target="../tags/tag1306.xml"/><Relationship Id="rId5" Type="http://schemas.openxmlformats.org/officeDocument/2006/relationships/tags" Target="../tags/tag1305.xml"/><Relationship Id="rId4" Type="http://schemas.openxmlformats.org/officeDocument/2006/relationships/tags" Target="../tags/tag1304.xml"/><Relationship Id="rId3" Type="http://schemas.openxmlformats.org/officeDocument/2006/relationships/tags" Target="../tags/tag1303.xml"/><Relationship Id="rId2" Type="http://schemas.openxmlformats.org/officeDocument/2006/relationships/tags" Target="../tags/tag1302.xml"/><Relationship Id="rId18" Type="http://schemas.openxmlformats.org/officeDocument/2006/relationships/tags" Target="../tags/tag1318.xml"/><Relationship Id="rId17" Type="http://schemas.openxmlformats.org/officeDocument/2006/relationships/tags" Target="../tags/tag1317.xml"/><Relationship Id="rId16" Type="http://schemas.openxmlformats.org/officeDocument/2006/relationships/tags" Target="../tags/tag1316.xml"/><Relationship Id="rId15" Type="http://schemas.openxmlformats.org/officeDocument/2006/relationships/tags" Target="../tags/tag1315.xml"/><Relationship Id="rId14" Type="http://schemas.openxmlformats.org/officeDocument/2006/relationships/tags" Target="../tags/tag1314.xml"/><Relationship Id="rId13" Type="http://schemas.openxmlformats.org/officeDocument/2006/relationships/tags" Target="../tags/tag1313.xml"/><Relationship Id="rId12" Type="http://schemas.openxmlformats.org/officeDocument/2006/relationships/tags" Target="../tags/tag1312.xml"/><Relationship Id="rId11" Type="http://schemas.openxmlformats.org/officeDocument/2006/relationships/tags" Target="../tags/tag1311.xml"/><Relationship Id="rId10" Type="http://schemas.openxmlformats.org/officeDocument/2006/relationships/tags" Target="../tags/tag1310.xml"/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9" Type="http://schemas.openxmlformats.org/officeDocument/2006/relationships/tags" Target="../tags/tag1326.xml"/><Relationship Id="rId8" Type="http://schemas.openxmlformats.org/officeDocument/2006/relationships/tags" Target="../tags/tag1325.xml"/><Relationship Id="rId7" Type="http://schemas.openxmlformats.org/officeDocument/2006/relationships/tags" Target="../tags/tag1324.xml"/><Relationship Id="rId6" Type="http://schemas.openxmlformats.org/officeDocument/2006/relationships/tags" Target="../tags/tag1323.xml"/><Relationship Id="rId5" Type="http://schemas.openxmlformats.org/officeDocument/2006/relationships/tags" Target="../tags/tag1322.xml"/><Relationship Id="rId4" Type="http://schemas.openxmlformats.org/officeDocument/2006/relationships/tags" Target="../tags/tag1321.xml"/><Relationship Id="rId3" Type="http://schemas.openxmlformats.org/officeDocument/2006/relationships/tags" Target="../tags/tag1320.xml"/><Relationship Id="rId2" Type="http://schemas.openxmlformats.org/officeDocument/2006/relationships/tags" Target="../tags/tag1319.xml"/><Relationship Id="rId18" Type="http://schemas.openxmlformats.org/officeDocument/2006/relationships/tags" Target="../tags/tag1335.xml"/><Relationship Id="rId17" Type="http://schemas.openxmlformats.org/officeDocument/2006/relationships/tags" Target="../tags/tag1334.xml"/><Relationship Id="rId16" Type="http://schemas.openxmlformats.org/officeDocument/2006/relationships/tags" Target="../tags/tag1333.xml"/><Relationship Id="rId15" Type="http://schemas.openxmlformats.org/officeDocument/2006/relationships/tags" Target="../tags/tag1332.xml"/><Relationship Id="rId14" Type="http://schemas.openxmlformats.org/officeDocument/2006/relationships/tags" Target="../tags/tag1331.xml"/><Relationship Id="rId13" Type="http://schemas.openxmlformats.org/officeDocument/2006/relationships/tags" Target="../tags/tag1330.xml"/><Relationship Id="rId12" Type="http://schemas.openxmlformats.org/officeDocument/2006/relationships/tags" Target="../tags/tag1329.xml"/><Relationship Id="rId11" Type="http://schemas.openxmlformats.org/officeDocument/2006/relationships/tags" Target="../tags/tag1328.xml"/><Relationship Id="rId10" Type="http://schemas.openxmlformats.org/officeDocument/2006/relationships/tags" Target="../tags/tag1327.xml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image" Target="../media/image2.png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1" Type="http://schemas.openxmlformats.org/officeDocument/2006/relationships/tags" Target="../tags/tag43.xml"/><Relationship Id="rId10" Type="http://schemas.openxmlformats.org/officeDocument/2006/relationships/tags" Target="../tags/tag42.xml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9" Type="http://schemas.openxmlformats.org/officeDocument/2006/relationships/tags" Target="../tags/tag1342.xml"/><Relationship Id="rId8" Type="http://schemas.openxmlformats.org/officeDocument/2006/relationships/tags" Target="../tags/tag1341.xml"/><Relationship Id="rId7" Type="http://schemas.openxmlformats.org/officeDocument/2006/relationships/tags" Target="../tags/tag1340.xml"/><Relationship Id="rId6" Type="http://schemas.openxmlformats.org/officeDocument/2006/relationships/tags" Target="../tags/tag1339.xml"/><Relationship Id="rId5" Type="http://schemas.openxmlformats.org/officeDocument/2006/relationships/tags" Target="../tags/tag1338.xml"/><Relationship Id="rId4" Type="http://schemas.openxmlformats.org/officeDocument/2006/relationships/image" Target="../media/image2.png"/><Relationship Id="rId3" Type="http://schemas.openxmlformats.org/officeDocument/2006/relationships/tags" Target="../tags/tag1337.xml"/><Relationship Id="rId2" Type="http://schemas.openxmlformats.org/officeDocument/2006/relationships/tags" Target="../tags/tag1336.xml"/><Relationship Id="rId13" Type="http://schemas.openxmlformats.org/officeDocument/2006/relationships/tags" Target="../tags/tag1346.xml"/><Relationship Id="rId12" Type="http://schemas.openxmlformats.org/officeDocument/2006/relationships/tags" Target="../tags/tag1345.xml"/><Relationship Id="rId11" Type="http://schemas.openxmlformats.org/officeDocument/2006/relationships/tags" Target="../tags/tag1344.xml"/><Relationship Id="rId10" Type="http://schemas.openxmlformats.org/officeDocument/2006/relationships/tags" Target="../tags/tag1343.xml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9" Type="http://schemas.openxmlformats.org/officeDocument/2006/relationships/tags" Target="../tags/tag1354.xml"/><Relationship Id="rId8" Type="http://schemas.openxmlformats.org/officeDocument/2006/relationships/tags" Target="../tags/tag1353.xml"/><Relationship Id="rId7" Type="http://schemas.openxmlformats.org/officeDocument/2006/relationships/tags" Target="../tags/tag1352.xml"/><Relationship Id="rId6" Type="http://schemas.openxmlformats.org/officeDocument/2006/relationships/tags" Target="../tags/tag1351.xml"/><Relationship Id="rId5" Type="http://schemas.openxmlformats.org/officeDocument/2006/relationships/tags" Target="../tags/tag1350.xml"/><Relationship Id="rId4" Type="http://schemas.openxmlformats.org/officeDocument/2006/relationships/tags" Target="../tags/tag1349.xml"/><Relationship Id="rId3" Type="http://schemas.openxmlformats.org/officeDocument/2006/relationships/tags" Target="../tags/tag1348.xml"/><Relationship Id="rId2" Type="http://schemas.openxmlformats.org/officeDocument/2006/relationships/tags" Target="../tags/tag1347.xml"/><Relationship Id="rId17" Type="http://schemas.openxmlformats.org/officeDocument/2006/relationships/tags" Target="../tags/tag1362.xml"/><Relationship Id="rId16" Type="http://schemas.openxmlformats.org/officeDocument/2006/relationships/tags" Target="../tags/tag1361.xml"/><Relationship Id="rId15" Type="http://schemas.openxmlformats.org/officeDocument/2006/relationships/tags" Target="../tags/tag1360.xml"/><Relationship Id="rId14" Type="http://schemas.openxmlformats.org/officeDocument/2006/relationships/tags" Target="../tags/tag1359.xml"/><Relationship Id="rId13" Type="http://schemas.openxmlformats.org/officeDocument/2006/relationships/tags" Target="../tags/tag1358.xml"/><Relationship Id="rId12" Type="http://schemas.openxmlformats.org/officeDocument/2006/relationships/tags" Target="../tags/tag1357.xml"/><Relationship Id="rId11" Type="http://schemas.openxmlformats.org/officeDocument/2006/relationships/tags" Target="../tags/tag1356.xml"/><Relationship Id="rId10" Type="http://schemas.openxmlformats.org/officeDocument/2006/relationships/tags" Target="../tags/tag1355.xml"/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9" Type="http://schemas.openxmlformats.org/officeDocument/2006/relationships/tags" Target="../tags/tag1376.xml"/><Relationship Id="rId8" Type="http://schemas.openxmlformats.org/officeDocument/2006/relationships/tags" Target="../tags/tag1375.xml"/><Relationship Id="rId7" Type="http://schemas.openxmlformats.org/officeDocument/2006/relationships/tags" Target="../tags/tag1374.xml"/><Relationship Id="rId6" Type="http://schemas.openxmlformats.org/officeDocument/2006/relationships/tags" Target="../tags/tag1373.xml"/><Relationship Id="rId5" Type="http://schemas.openxmlformats.org/officeDocument/2006/relationships/tags" Target="../tags/tag1372.xml"/><Relationship Id="rId4" Type="http://schemas.openxmlformats.org/officeDocument/2006/relationships/tags" Target="../tags/tag1371.xml"/><Relationship Id="rId3" Type="http://schemas.openxmlformats.org/officeDocument/2006/relationships/tags" Target="../tags/tag1370.xml"/><Relationship Id="rId2" Type="http://schemas.openxmlformats.org/officeDocument/2006/relationships/tags" Target="../tags/tag1369.xml"/><Relationship Id="rId17" Type="http://schemas.openxmlformats.org/officeDocument/2006/relationships/tags" Target="../tags/tag1384.xml"/><Relationship Id="rId16" Type="http://schemas.openxmlformats.org/officeDocument/2006/relationships/tags" Target="../tags/tag1383.xml"/><Relationship Id="rId15" Type="http://schemas.openxmlformats.org/officeDocument/2006/relationships/tags" Target="../tags/tag1382.xml"/><Relationship Id="rId14" Type="http://schemas.openxmlformats.org/officeDocument/2006/relationships/tags" Target="../tags/tag1381.xml"/><Relationship Id="rId13" Type="http://schemas.openxmlformats.org/officeDocument/2006/relationships/tags" Target="../tags/tag1380.xml"/><Relationship Id="rId12" Type="http://schemas.openxmlformats.org/officeDocument/2006/relationships/tags" Target="../tags/tag1379.xml"/><Relationship Id="rId11" Type="http://schemas.openxmlformats.org/officeDocument/2006/relationships/tags" Target="../tags/tag1378.xml"/><Relationship Id="rId10" Type="http://schemas.openxmlformats.org/officeDocument/2006/relationships/tags" Target="../tags/tag1377.xml"/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9" Type="http://schemas.openxmlformats.org/officeDocument/2006/relationships/tags" Target="../tags/tag1391.xml"/><Relationship Id="rId8" Type="http://schemas.openxmlformats.org/officeDocument/2006/relationships/tags" Target="../tags/tag1390.xml"/><Relationship Id="rId7" Type="http://schemas.openxmlformats.org/officeDocument/2006/relationships/tags" Target="../tags/tag1389.xml"/><Relationship Id="rId6" Type="http://schemas.openxmlformats.org/officeDocument/2006/relationships/tags" Target="../tags/tag1388.xml"/><Relationship Id="rId5" Type="http://schemas.openxmlformats.org/officeDocument/2006/relationships/tags" Target="../tags/tag1387.xml"/><Relationship Id="rId4" Type="http://schemas.openxmlformats.org/officeDocument/2006/relationships/image" Target="../media/image2.png"/><Relationship Id="rId3" Type="http://schemas.openxmlformats.org/officeDocument/2006/relationships/tags" Target="../tags/tag1386.xml"/><Relationship Id="rId2" Type="http://schemas.openxmlformats.org/officeDocument/2006/relationships/tags" Target="../tags/tag1385.xml"/><Relationship Id="rId10" Type="http://schemas.openxmlformats.org/officeDocument/2006/relationships/tags" Target="../tags/tag1392.xml"/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9" Type="http://schemas.openxmlformats.org/officeDocument/2006/relationships/tags" Target="../tags/tag1400.xml"/><Relationship Id="rId8" Type="http://schemas.openxmlformats.org/officeDocument/2006/relationships/tags" Target="../tags/tag1399.xml"/><Relationship Id="rId7" Type="http://schemas.openxmlformats.org/officeDocument/2006/relationships/tags" Target="../tags/tag1398.xml"/><Relationship Id="rId6" Type="http://schemas.openxmlformats.org/officeDocument/2006/relationships/tags" Target="../tags/tag1397.xml"/><Relationship Id="rId5" Type="http://schemas.openxmlformats.org/officeDocument/2006/relationships/tags" Target="../tags/tag1396.xml"/><Relationship Id="rId4" Type="http://schemas.openxmlformats.org/officeDocument/2006/relationships/tags" Target="../tags/tag1395.xml"/><Relationship Id="rId3" Type="http://schemas.openxmlformats.org/officeDocument/2006/relationships/tags" Target="../tags/tag1394.xml"/><Relationship Id="rId2" Type="http://schemas.openxmlformats.org/officeDocument/2006/relationships/tags" Target="../tags/tag1393.xml"/><Relationship Id="rId11" Type="http://schemas.openxmlformats.org/officeDocument/2006/relationships/tags" Target="../tags/tag1402.xml"/><Relationship Id="rId10" Type="http://schemas.openxmlformats.org/officeDocument/2006/relationships/tags" Target="../tags/tag1401.xml"/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9" Type="http://schemas.openxmlformats.org/officeDocument/2006/relationships/tags" Target="../tags/tag1409.xml"/><Relationship Id="rId8" Type="http://schemas.openxmlformats.org/officeDocument/2006/relationships/tags" Target="../tags/tag1408.xml"/><Relationship Id="rId7" Type="http://schemas.openxmlformats.org/officeDocument/2006/relationships/tags" Target="../tags/tag1407.xml"/><Relationship Id="rId6" Type="http://schemas.openxmlformats.org/officeDocument/2006/relationships/tags" Target="../tags/tag1406.xml"/><Relationship Id="rId5" Type="http://schemas.openxmlformats.org/officeDocument/2006/relationships/tags" Target="../tags/tag1405.xml"/><Relationship Id="rId4" Type="http://schemas.openxmlformats.org/officeDocument/2006/relationships/image" Target="../media/image2.png"/><Relationship Id="rId3" Type="http://schemas.openxmlformats.org/officeDocument/2006/relationships/tags" Target="../tags/tag1404.xml"/><Relationship Id="rId2" Type="http://schemas.openxmlformats.org/officeDocument/2006/relationships/tags" Target="../tags/tag1403.xml"/><Relationship Id="rId11" Type="http://schemas.openxmlformats.org/officeDocument/2006/relationships/tags" Target="../tags/tag1411.xml"/><Relationship Id="rId10" Type="http://schemas.openxmlformats.org/officeDocument/2006/relationships/tags" Target="../tags/tag1410.xml"/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9" Type="http://schemas.openxmlformats.org/officeDocument/2006/relationships/tags" Target="../tags/tag1418.xml"/><Relationship Id="rId8" Type="http://schemas.openxmlformats.org/officeDocument/2006/relationships/tags" Target="../tags/tag1417.xml"/><Relationship Id="rId7" Type="http://schemas.openxmlformats.org/officeDocument/2006/relationships/tags" Target="../tags/tag1416.xml"/><Relationship Id="rId6" Type="http://schemas.openxmlformats.org/officeDocument/2006/relationships/tags" Target="../tags/tag1415.xml"/><Relationship Id="rId5" Type="http://schemas.openxmlformats.org/officeDocument/2006/relationships/tags" Target="../tags/tag1414.xml"/><Relationship Id="rId4" Type="http://schemas.openxmlformats.org/officeDocument/2006/relationships/image" Target="../media/image2.png"/><Relationship Id="rId3" Type="http://schemas.openxmlformats.org/officeDocument/2006/relationships/tags" Target="../tags/tag1413.xml"/><Relationship Id="rId2" Type="http://schemas.openxmlformats.org/officeDocument/2006/relationships/tags" Target="../tags/tag1412.xml"/><Relationship Id="rId13" Type="http://schemas.openxmlformats.org/officeDocument/2006/relationships/tags" Target="../tags/tag1422.xml"/><Relationship Id="rId12" Type="http://schemas.openxmlformats.org/officeDocument/2006/relationships/tags" Target="../tags/tag1421.xml"/><Relationship Id="rId11" Type="http://schemas.openxmlformats.org/officeDocument/2006/relationships/tags" Target="../tags/tag1420.xml"/><Relationship Id="rId10" Type="http://schemas.openxmlformats.org/officeDocument/2006/relationships/tags" Target="../tags/tag1419.xml"/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9" Type="http://schemas.openxmlformats.org/officeDocument/2006/relationships/tags" Target="../tags/tag1430.xml"/><Relationship Id="rId8" Type="http://schemas.openxmlformats.org/officeDocument/2006/relationships/tags" Target="../tags/tag1429.xml"/><Relationship Id="rId7" Type="http://schemas.openxmlformats.org/officeDocument/2006/relationships/tags" Target="../tags/tag1428.xml"/><Relationship Id="rId6" Type="http://schemas.openxmlformats.org/officeDocument/2006/relationships/tags" Target="../tags/tag1427.xml"/><Relationship Id="rId5" Type="http://schemas.openxmlformats.org/officeDocument/2006/relationships/tags" Target="../tags/tag1426.xml"/><Relationship Id="rId4" Type="http://schemas.openxmlformats.org/officeDocument/2006/relationships/tags" Target="../tags/tag1425.xml"/><Relationship Id="rId3" Type="http://schemas.openxmlformats.org/officeDocument/2006/relationships/tags" Target="../tags/tag1424.xml"/><Relationship Id="rId2" Type="http://schemas.openxmlformats.org/officeDocument/2006/relationships/tags" Target="../tags/tag1423.xml"/><Relationship Id="rId10" Type="http://schemas.openxmlformats.org/officeDocument/2006/relationships/tags" Target="../tags/tag1431.xml"/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4" Type="http://schemas.openxmlformats.org/officeDocument/2006/relationships/tags" Target="../tags/tag1434.xml"/><Relationship Id="rId3" Type="http://schemas.openxmlformats.org/officeDocument/2006/relationships/tags" Target="../tags/tag1433.xml"/><Relationship Id="rId2" Type="http://schemas.openxmlformats.org/officeDocument/2006/relationships/tags" Target="../tags/tag1432.xml"/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50.xml"/><Relationship Id="rId8" Type="http://schemas.openxmlformats.org/officeDocument/2006/relationships/tags" Target="../tags/tag49.xml"/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image" Target="../media/image2.png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3" Type="http://schemas.openxmlformats.org/officeDocument/2006/relationships/tags" Target="../tags/tag54.xml"/><Relationship Id="rId12" Type="http://schemas.openxmlformats.org/officeDocument/2006/relationships/tags" Target="../tags/tag53.xml"/><Relationship Id="rId11" Type="http://schemas.openxmlformats.org/officeDocument/2006/relationships/tags" Target="../tags/tag52.xml"/><Relationship Id="rId10" Type="http://schemas.openxmlformats.org/officeDocument/2006/relationships/tags" Target="../tags/tag51.xml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9" Type="http://schemas.openxmlformats.org/officeDocument/2006/relationships/tags" Target="../tags/tag1441.xml"/><Relationship Id="rId8" Type="http://schemas.openxmlformats.org/officeDocument/2006/relationships/tags" Target="../tags/tag1440.xml"/><Relationship Id="rId7" Type="http://schemas.openxmlformats.org/officeDocument/2006/relationships/tags" Target="../tags/tag1439.xml"/><Relationship Id="rId6" Type="http://schemas.openxmlformats.org/officeDocument/2006/relationships/tags" Target="../tags/tag1438.xml"/><Relationship Id="rId5" Type="http://schemas.openxmlformats.org/officeDocument/2006/relationships/tags" Target="../tags/tag1437.xml"/><Relationship Id="rId4" Type="http://schemas.openxmlformats.org/officeDocument/2006/relationships/image" Target="../media/image2.png"/><Relationship Id="rId3" Type="http://schemas.openxmlformats.org/officeDocument/2006/relationships/tags" Target="../tags/tag1436.xml"/><Relationship Id="rId2" Type="http://schemas.openxmlformats.org/officeDocument/2006/relationships/tags" Target="../tags/tag1435.xml"/><Relationship Id="rId11" Type="http://schemas.openxmlformats.org/officeDocument/2006/relationships/tags" Target="../tags/tag1443.xml"/><Relationship Id="rId10" Type="http://schemas.openxmlformats.org/officeDocument/2006/relationships/tags" Target="../tags/tag1442.xml"/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9" Type="http://schemas.openxmlformats.org/officeDocument/2006/relationships/tags" Target="../tags/tag1451.xml"/><Relationship Id="rId8" Type="http://schemas.openxmlformats.org/officeDocument/2006/relationships/tags" Target="../tags/tag1450.xml"/><Relationship Id="rId7" Type="http://schemas.openxmlformats.org/officeDocument/2006/relationships/tags" Target="../tags/tag1449.xml"/><Relationship Id="rId6" Type="http://schemas.openxmlformats.org/officeDocument/2006/relationships/tags" Target="../tags/tag1448.xml"/><Relationship Id="rId5" Type="http://schemas.openxmlformats.org/officeDocument/2006/relationships/tags" Target="../tags/tag1447.xml"/><Relationship Id="rId4" Type="http://schemas.openxmlformats.org/officeDocument/2006/relationships/tags" Target="../tags/tag1446.xml"/><Relationship Id="rId3" Type="http://schemas.openxmlformats.org/officeDocument/2006/relationships/tags" Target="../tags/tag1445.xml"/><Relationship Id="rId2" Type="http://schemas.openxmlformats.org/officeDocument/2006/relationships/tags" Target="../tags/tag1444.xml"/><Relationship Id="rId18" Type="http://schemas.openxmlformats.org/officeDocument/2006/relationships/tags" Target="../tags/tag1460.xml"/><Relationship Id="rId17" Type="http://schemas.openxmlformats.org/officeDocument/2006/relationships/tags" Target="../tags/tag1459.xml"/><Relationship Id="rId16" Type="http://schemas.openxmlformats.org/officeDocument/2006/relationships/tags" Target="../tags/tag1458.xml"/><Relationship Id="rId15" Type="http://schemas.openxmlformats.org/officeDocument/2006/relationships/tags" Target="../tags/tag1457.xml"/><Relationship Id="rId14" Type="http://schemas.openxmlformats.org/officeDocument/2006/relationships/tags" Target="../tags/tag1456.xml"/><Relationship Id="rId13" Type="http://schemas.openxmlformats.org/officeDocument/2006/relationships/tags" Target="../tags/tag1455.xml"/><Relationship Id="rId12" Type="http://schemas.openxmlformats.org/officeDocument/2006/relationships/tags" Target="../tags/tag1454.xml"/><Relationship Id="rId11" Type="http://schemas.openxmlformats.org/officeDocument/2006/relationships/tags" Target="../tags/tag1453.xml"/><Relationship Id="rId10" Type="http://schemas.openxmlformats.org/officeDocument/2006/relationships/tags" Target="../tags/tag1452.xml"/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9" Type="http://schemas.openxmlformats.org/officeDocument/2006/relationships/tags" Target="../tags/tag1468.xml"/><Relationship Id="rId8" Type="http://schemas.openxmlformats.org/officeDocument/2006/relationships/tags" Target="../tags/tag1467.xml"/><Relationship Id="rId7" Type="http://schemas.openxmlformats.org/officeDocument/2006/relationships/tags" Target="../tags/tag1466.xml"/><Relationship Id="rId6" Type="http://schemas.openxmlformats.org/officeDocument/2006/relationships/tags" Target="../tags/tag1465.xml"/><Relationship Id="rId5" Type="http://schemas.openxmlformats.org/officeDocument/2006/relationships/tags" Target="../tags/tag1464.xml"/><Relationship Id="rId4" Type="http://schemas.openxmlformats.org/officeDocument/2006/relationships/tags" Target="../tags/tag1463.xml"/><Relationship Id="rId3" Type="http://schemas.openxmlformats.org/officeDocument/2006/relationships/tags" Target="../tags/tag1462.xml"/><Relationship Id="rId2" Type="http://schemas.openxmlformats.org/officeDocument/2006/relationships/tags" Target="../tags/tag1461.xml"/><Relationship Id="rId17" Type="http://schemas.openxmlformats.org/officeDocument/2006/relationships/tags" Target="../tags/tag1476.xml"/><Relationship Id="rId16" Type="http://schemas.openxmlformats.org/officeDocument/2006/relationships/tags" Target="../tags/tag1475.xml"/><Relationship Id="rId15" Type="http://schemas.openxmlformats.org/officeDocument/2006/relationships/tags" Target="../tags/tag1474.xml"/><Relationship Id="rId14" Type="http://schemas.openxmlformats.org/officeDocument/2006/relationships/tags" Target="../tags/tag1473.xml"/><Relationship Id="rId13" Type="http://schemas.openxmlformats.org/officeDocument/2006/relationships/tags" Target="../tags/tag1472.xml"/><Relationship Id="rId12" Type="http://schemas.openxmlformats.org/officeDocument/2006/relationships/tags" Target="../tags/tag1471.xml"/><Relationship Id="rId11" Type="http://schemas.openxmlformats.org/officeDocument/2006/relationships/tags" Target="../tags/tag1470.xml"/><Relationship Id="rId10" Type="http://schemas.openxmlformats.org/officeDocument/2006/relationships/tags" Target="../tags/tag1469.xml"/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9" Type="http://schemas.openxmlformats.org/officeDocument/2006/relationships/tags" Target="../tags/tag1484.xml"/><Relationship Id="rId8" Type="http://schemas.openxmlformats.org/officeDocument/2006/relationships/tags" Target="../tags/tag1483.xml"/><Relationship Id="rId7" Type="http://schemas.openxmlformats.org/officeDocument/2006/relationships/tags" Target="../tags/tag1482.xml"/><Relationship Id="rId6" Type="http://schemas.openxmlformats.org/officeDocument/2006/relationships/tags" Target="../tags/tag1481.xml"/><Relationship Id="rId5" Type="http://schemas.openxmlformats.org/officeDocument/2006/relationships/tags" Target="../tags/tag1480.xml"/><Relationship Id="rId4" Type="http://schemas.openxmlformats.org/officeDocument/2006/relationships/tags" Target="../tags/tag1479.xml"/><Relationship Id="rId3" Type="http://schemas.openxmlformats.org/officeDocument/2006/relationships/tags" Target="../tags/tag1478.xml"/><Relationship Id="rId2" Type="http://schemas.openxmlformats.org/officeDocument/2006/relationships/tags" Target="../tags/tag1477.xml"/><Relationship Id="rId15" Type="http://schemas.openxmlformats.org/officeDocument/2006/relationships/tags" Target="../tags/tag1490.xml"/><Relationship Id="rId14" Type="http://schemas.openxmlformats.org/officeDocument/2006/relationships/tags" Target="../tags/tag1489.xml"/><Relationship Id="rId13" Type="http://schemas.openxmlformats.org/officeDocument/2006/relationships/tags" Target="../tags/tag1488.xml"/><Relationship Id="rId12" Type="http://schemas.openxmlformats.org/officeDocument/2006/relationships/tags" Target="../tags/tag1487.xml"/><Relationship Id="rId11" Type="http://schemas.openxmlformats.org/officeDocument/2006/relationships/tags" Target="../tags/tag1486.xml"/><Relationship Id="rId10" Type="http://schemas.openxmlformats.org/officeDocument/2006/relationships/tags" Target="../tags/tag1485.xml"/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8" Type="http://schemas.openxmlformats.org/officeDocument/2006/relationships/tags" Target="../tags/tag1496.xml"/><Relationship Id="rId7" Type="http://schemas.openxmlformats.org/officeDocument/2006/relationships/tags" Target="../tags/tag1495.xml"/><Relationship Id="rId6" Type="http://schemas.openxmlformats.org/officeDocument/2006/relationships/tags" Target="../tags/tag1494.xml"/><Relationship Id="rId5" Type="http://schemas.openxmlformats.org/officeDocument/2006/relationships/tags" Target="../tags/tag1493.xml"/><Relationship Id="rId4" Type="http://schemas.openxmlformats.org/officeDocument/2006/relationships/tags" Target="../tags/tag1492.xml"/><Relationship Id="rId3" Type="http://schemas.openxmlformats.org/officeDocument/2006/relationships/image" Target="../media/image2.png"/><Relationship Id="rId2" Type="http://schemas.openxmlformats.org/officeDocument/2006/relationships/tags" Target="../tags/tag1491.xml"/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9" Type="http://schemas.openxmlformats.org/officeDocument/2006/relationships/tags" Target="../tags/tag1504.xml"/><Relationship Id="rId8" Type="http://schemas.openxmlformats.org/officeDocument/2006/relationships/tags" Target="../tags/tag1503.xml"/><Relationship Id="rId7" Type="http://schemas.openxmlformats.org/officeDocument/2006/relationships/tags" Target="../tags/tag1502.xml"/><Relationship Id="rId6" Type="http://schemas.openxmlformats.org/officeDocument/2006/relationships/tags" Target="../tags/tag1501.xml"/><Relationship Id="rId5" Type="http://schemas.openxmlformats.org/officeDocument/2006/relationships/tags" Target="../tags/tag1500.xml"/><Relationship Id="rId4" Type="http://schemas.openxmlformats.org/officeDocument/2006/relationships/tags" Target="../tags/tag1499.xml"/><Relationship Id="rId3" Type="http://schemas.openxmlformats.org/officeDocument/2006/relationships/tags" Target="../tags/tag1498.xml"/><Relationship Id="rId2" Type="http://schemas.openxmlformats.org/officeDocument/2006/relationships/tags" Target="../tags/tag1497.xml"/><Relationship Id="rId17" Type="http://schemas.openxmlformats.org/officeDocument/2006/relationships/tags" Target="../tags/tag1512.xml"/><Relationship Id="rId16" Type="http://schemas.openxmlformats.org/officeDocument/2006/relationships/tags" Target="../tags/tag1511.xml"/><Relationship Id="rId15" Type="http://schemas.openxmlformats.org/officeDocument/2006/relationships/tags" Target="../tags/tag1510.xml"/><Relationship Id="rId14" Type="http://schemas.openxmlformats.org/officeDocument/2006/relationships/tags" Target="../tags/tag1509.xml"/><Relationship Id="rId13" Type="http://schemas.openxmlformats.org/officeDocument/2006/relationships/tags" Target="../tags/tag1508.xml"/><Relationship Id="rId12" Type="http://schemas.openxmlformats.org/officeDocument/2006/relationships/tags" Target="../tags/tag1507.xml"/><Relationship Id="rId11" Type="http://schemas.openxmlformats.org/officeDocument/2006/relationships/tags" Target="../tags/tag1506.xml"/><Relationship Id="rId10" Type="http://schemas.openxmlformats.org/officeDocument/2006/relationships/tags" Target="../tags/tag1505.xml"/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9" Type="http://schemas.openxmlformats.org/officeDocument/2006/relationships/tags" Target="../tags/tag1520.xml"/><Relationship Id="rId8" Type="http://schemas.openxmlformats.org/officeDocument/2006/relationships/tags" Target="../tags/tag1519.xml"/><Relationship Id="rId7" Type="http://schemas.openxmlformats.org/officeDocument/2006/relationships/tags" Target="../tags/tag1518.xml"/><Relationship Id="rId6" Type="http://schemas.openxmlformats.org/officeDocument/2006/relationships/tags" Target="../tags/tag1517.xml"/><Relationship Id="rId5" Type="http://schemas.openxmlformats.org/officeDocument/2006/relationships/tags" Target="../tags/tag1516.xml"/><Relationship Id="rId4" Type="http://schemas.openxmlformats.org/officeDocument/2006/relationships/tags" Target="../tags/tag1515.xml"/><Relationship Id="rId3" Type="http://schemas.openxmlformats.org/officeDocument/2006/relationships/tags" Target="../tags/tag1514.xml"/><Relationship Id="rId2" Type="http://schemas.openxmlformats.org/officeDocument/2006/relationships/tags" Target="../tags/tag1513.xml"/><Relationship Id="rId18" Type="http://schemas.openxmlformats.org/officeDocument/2006/relationships/tags" Target="../tags/tag1529.xml"/><Relationship Id="rId17" Type="http://schemas.openxmlformats.org/officeDocument/2006/relationships/tags" Target="../tags/tag1528.xml"/><Relationship Id="rId16" Type="http://schemas.openxmlformats.org/officeDocument/2006/relationships/tags" Target="../tags/tag1527.xml"/><Relationship Id="rId15" Type="http://schemas.openxmlformats.org/officeDocument/2006/relationships/tags" Target="../tags/tag1526.xml"/><Relationship Id="rId14" Type="http://schemas.openxmlformats.org/officeDocument/2006/relationships/tags" Target="../tags/tag1525.xml"/><Relationship Id="rId13" Type="http://schemas.openxmlformats.org/officeDocument/2006/relationships/tags" Target="../tags/tag1524.xml"/><Relationship Id="rId12" Type="http://schemas.openxmlformats.org/officeDocument/2006/relationships/tags" Target="../tags/tag1523.xml"/><Relationship Id="rId11" Type="http://schemas.openxmlformats.org/officeDocument/2006/relationships/tags" Target="../tags/tag1522.xml"/><Relationship Id="rId10" Type="http://schemas.openxmlformats.org/officeDocument/2006/relationships/tags" Target="../tags/tag1521.xml"/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9" Type="http://schemas.openxmlformats.org/officeDocument/2006/relationships/tags" Target="../tags/tag1537.xml"/><Relationship Id="rId8" Type="http://schemas.openxmlformats.org/officeDocument/2006/relationships/tags" Target="../tags/tag1536.xml"/><Relationship Id="rId7" Type="http://schemas.openxmlformats.org/officeDocument/2006/relationships/tags" Target="../tags/tag1535.xml"/><Relationship Id="rId6" Type="http://schemas.openxmlformats.org/officeDocument/2006/relationships/tags" Target="../tags/tag1534.xml"/><Relationship Id="rId5" Type="http://schemas.openxmlformats.org/officeDocument/2006/relationships/tags" Target="../tags/tag1533.xml"/><Relationship Id="rId4" Type="http://schemas.openxmlformats.org/officeDocument/2006/relationships/tags" Target="../tags/tag1532.xml"/><Relationship Id="rId3" Type="http://schemas.openxmlformats.org/officeDocument/2006/relationships/tags" Target="../tags/tag1531.xml"/><Relationship Id="rId2" Type="http://schemas.openxmlformats.org/officeDocument/2006/relationships/tags" Target="../tags/tag1530.xml"/><Relationship Id="rId18" Type="http://schemas.openxmlformats.org/officeDocument/2006/relationships/tags" Target="../tags/tag1546.xml"/><Relationship Id="rId17" Type="http://schemas.openxmlformats.org/officeDocument/2006/relationships/tags" Target="../tags/tag1545.xml"/><Relationship Id="rId16" Type="http://schemas.openxmlformats.org/officeDocument/2006/relationships/tags" Target="../tags/tag1544.xml"/><Relationship Id="rId15" Type="http://schemas.openxmlformats.org/officeDocument/2006/relationships/tags" Target="../tags/tag1543.xml"/><Relationship Id="rId14" Type="http://schemas.openxmlformats.org/officeDocument/2006/relationships/tags" Target="../tags/tag1542.xml"/><Relationship Id="rId13" Type="http://schemas.openxmlformats.org/officeDocument/2006/relationships/tags" Target="../tags/tag1541.xml"/><Relationship Id="rId12" Type="http://schemas.openxmlformats.org/officeDocument/2006/relationships/tags" Target="../tags/tag1540.xml"/><Relationship Id="rId11" Type="http://schemas.openxmlformats.org/officeDocument/2006/relationships/tags" Target="../tags/tag1539.xml"/><Relationship Id="rId10" Type="http://schemas.openxmlformats.org/officeDocument/2006/relationships/tags" Target="../tags/tag1538.xml"/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9" Type="http://schemas.openxmlformats.org/officeDocument/2006/relationships/tags" Target="../tags/tag1554.xml"/><Relationship Id="rId8" Type="http://schemas.openxmlformats.org/officeDocument/2006/relationships/tags" Target="../tags/tag1553.xml"/><Relationship Id="rId7" Type="http://schemas.openxmlformats.org/officeDocument/2006/relationships/tags" Target="../tags/tag1552.xml"/><Relationship Id="rId6" Type="http://schemas.openxmlformats.org/officeDocument/2006/relationships/tags" Target="../tags/tag1551.xml"/><Relationship Id="rId5" Type="http://schemas.openxmlformats.org/officeDocument/2006/relationships/tags" Target="../tags/tag1550.xml"/><Relationship Id="rId4" Type="http://schemas.openxmlformats.org/officeDocument/2006/relationships/tags" Target="../tags/tag1549.xml"/><Relationship Id="rId3" Type="http://schemas.openxmlformats.org/officeDocument/2006/relationships/tags" Target="../tags/tag1548.xml"/><Relationship Id="rId2" Type="http://schemas.openxmlformats.org/officeDocument/2006/relationships/tags" Target="../tags/tag1547.xml"/><Relationship Id="rId18" Type="http://schemas.openxmlformats.org/officeDocument/2006/relationships/tags" Target="../tags/tag1563.xml"/><Relationship Id="rId17" Type="http://schemas.openxmlformats.org/officeDocument/2006/relationships/tags" Target="../tags/tag1562.xml"/><Relationship Id="rId16" Type="http://schemas.openxmlformats.org/officeDocument/2006/relationships/tags" Target="../tags/tag1561.xml"/><Relationship Id="rId15" Type="http://schemas.openxmlformats.org/officeDocument/2006/relationships/tags" Target="../tags/tag1560.xml"/><Relationship Id="rId14" Type="http://schemas.openxmlformats.org/officeDocument/2006/relationships/tags" Target="../tags/tag1559.xml"/><Relationship Id="rId13" Type="http://schemas.openxmlformats.org/officeDocument/2006/relationships/tags" Target="../tags/tag1558.xml"/><Relationship Id="rId12" Type="http://schemas.openxmlformats.org/officeDocument/2006/relationships/tags" Target="../tags/tag1557.xml"/><Relationship Id="rId11" Type="http://schemas.openxmlformats.org/officeDocument/2006/relationships/tags" Target="../tags/tag1556.xml"/><Relationship Id="rId10" Type="http://schemas.openxmlformats.org/officeDocument/2006/relationships/tags" Target="../tags/tag1555.xml"/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9" Type="http://schemas.openxmlformats.org/officeDocument/2006/relationships/tags" Target="../tags/tag1570.xml"/><Relationship Id="rId8" Type="http://schemas.openxmlformats.org/officeDocument/2006/relationships/tags" Target="../tags/tag1569.xml"/><Relationship Id="rId7" Type="http://schemas.openxmlformats.org/officeDocument/2006/relationships/tags" Target="../tags/tag1568.xml"/><Relationship Id="rId6" Type="http://schemas.openxmlformats.org/officeDocument/2006/relationships/tags" Target="../tags/tag1567.xml"/><Relationship Id="rId5" Type="http://schemas.openxmlformats.org/officeDocument/2006/relationships/tags" Target="../tags/tag1566.xml"/><Relationship Id="rId4" Type="http://schemas.openxmlformats.org/officeDocument/2006/relationships/image" Target="../media/image2.png"/><Relationship Id="rId3" Type="http://schemas.openxmlformats.org/officeDocument/2006/relationships/tags" Target="../tags/tag1565.xml"/><Relationship Id="rId2" Type="http://schemas.openxmlformats.org/officeDocument/2006/relationships/tags" Target="../tags/tag1564.xml"/><Relationship Id="rId13" Type="http://schemas.openxmlformats.org/officeDocument/2006/relationships/tags" Target="../tags/tag1574.xml"/><Relationship Id="rId12" Type="http://schemas.openxmlformats.org/officeDocument/2006/relationships/tags" Target="../tags/tag1573.xml"/><Relationship Id="rId11" Type="http://schemas.openxmlformats.org/officeDocument/2006/relationships/tags" Target="../tags/tag1572.xml"/><Relationship Id="rId10" Type="http://schemas.openxmlformats.org/officeDocument/2006/relationships/tags" Target="../tags/tag1571.xml"/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tags" Target="../tags/tag61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0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9" Type="http://schemas.openxmlformats.org/officeDocument/2006/relationships/tags" Target="../tags/tag1582.xml"/><Relationship Id="rId8" Type="http://schemas.openxmlformats.org/officeDocument/2006/relationships/tags" Target="../tags/tag1581.xml"/><Relationship Id="rId7" Type="http://schemas.openxmlformats.org/officeDocument/2006/relationships/tags" Target="../tags/tag1580.xml"/><Relationship Id="rId6" Type="http://schemas.openxmlformats.org/officeDocument/2006/relationships/tags" Target="../tags/tag1579.xml"/><Relationship Id="rId5" Type="http://schemas.openxmlformats.org/officeDocument/2006/relationships/tags" Target="../tags/tag1578.xml"/><Relationship Id="rId4" Type="http://schemas.openxmlformats.org/officeDocument/2006/relationships/tags" Target="../tags/tag1577.xml"/><Relationship Id="rId3" Type="http://schemas.openxmlformats.org/officeDocument/2006/relationships/tags" Target="../tags/tag1576.xml"/><Relationship Id="rId2" Type="http://schemas.openxmlformats.org/officeDocument/2006/relationships/tags" Target="../tags/tag1575.xml"/><Relationship Id="rId17" Type="http://schemas.openxmlformats.org/officeDocument/2006/relationships/tags" Target="../tags/tag1590.xml"/><Relationship Id="rId16" Type="http://schemas.openxmlformats.org/officeDocument/2006/relationships/tags" Target="../tags/tag1589.xml"/><Relationship Id="rId15" Type="http://schemas.openxmlformats.org/officeDocument/2006/relationships/tags" Target="../tags/tag1588.xml"/><Relationship Id="rId14" Type="http://schemas.openxmlformats.org/officeDocument/2006/relationships/tags" Target="../tags/tag1587.xml"/><Relationship Id="rId13" Type="http://schemas.openxmlformats.org/officeDocument/2006/relationships/tags" Target="../tags/tag1586.xml"/><Relationship Id="rId12" Type="http://schemas.openxmlformats.org/officeDocument/2006/relationships/tags" Target="../tags/tag1585.xml"/><Relationship Id="rId11" Type="http://schemas.openxmlformats.org/officeDocument/2006/relationships/tags" Target="../tags/tag1584.xml"/><Relationship Id="rId10" Type="http://schemas.openxmlformats.org/officeDocument/2006/relationships/tags" Target="../tags/tag1583.xml"/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
<Relationships xmlns="http://schemas.openxmlformats.org/package/2006/relationships"><Relationship Id="rId9" Type="http://schemas.openxmlformats.org/officeDocument/2006/relationships/tags" Target="../tags/tag1604.xml"/><Relationship Id="rId8" Type="http://schemas.openxmlformats.org/officeDocument/2006/relationships/tags" Target="../tags/tag1603.xml"/><Relationship Id="rId7" Type="http://schemas.openxmlformats.org/officeDocument/2006/relationships/tags" Target="../tags/tag1602.xml"/><Relationship Id="rId6" Type="http://schemas.openxmlformats.org/officeDocument/2006/relationships/tags" Target="../tags/tag1601.xml"/><Relationship Id="rId5" Type="http://schemas.openxmlformats.org/officeDocument/2006/relationships/tags" Target="../tags/tag1600.xml"/><Relationship Id="rId4" Type="http://schemas.openxmlformats.org/officeDocument/2006/relationships/tags" Target="../tags/tag1599.xml"/><Relationship Id="rId3" Type="http://schemas.openxmlformats.org/officeDocument/2006/relationships/tags" Target="../tags/tag1598.xml"/><Relationship Id="rId2" Type="http://schemas.openxmlformats.org/officeDocument/2006/relationships/tags" Target="../tags/tag1597.xml"/><Relationship Id="rId17" Type="http://schemas.openxmlformats.org/officeDocument/2006/relationships/tags" Target="../tags/tag1612.xml"/><Relationship Id="rId16" Type="http://schemas.openxmlformats.org/officeDocument/2006/relationships/tags" Target="../tags/tag1611.xml"/><Relationship Id="rId15" Type="http://schemas.openxmlformats.org/officeDocument/2006/relationships/tags" Target="../tags/tag1610.xml"/><Relationship Id="rId14" Type="http://schemas.openxmlformats.org/officeDocument/2006/relationships/tags" Target="../tags/tag1609.xml"/><Relationship Id="rId13" Type="http://schemas.openxmlformats.org/officeDocument/2006/relationships/tags" Target="../tags/tag1608.xml"/><Relationship Id="rId12" Type="http://schemas.openxmlformats.org/officeDocument/2006/relationships/tags" Target="../tags/tag1607.xml"/><Relationship Id="rId11" Type="http://schemas.openxmlformats.org/officeDocument/2006/relationships/tags" Target="../tags/tag1606.xml"/><Relationship Id="rId10" Type="http://schemas.openxmlformats.org/officeDocument/2006/relationships/tags" Target="../tags/tag1605.xml"/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9" Type="http://schemas.openxmlformats.org/officeDocument/2006/relationships/tags" Target="../tags/tag1619.xml"/><Relationship Id="rId8" Type="http://schemas.openxmlformats.org/officeDocument/2006/relationships/tags" Target="../tags/tag1618.xml"/><Relationship Id="rId7" Type="http://schemas.openxmlformats.org/officeDocument/2006/relationships/tags" Target="../tags/tag1617.xml"/><Relationship Id="rId6" Type="http://schemas.openxmlformats.org/officeDocument/2006/relationships/tags" Target="../tags/tag1616.xml"/><Relationship Id="rId5" Type="http://schemas.openxmlformats.org/officeDocument/2006/relationships/tags" Target="../tags/tag1615.xml"/><Relationship Id="rId4" Type="http://schemas.openxmlformats.org/officeDocument/2006/relationships/image" Target="../media/image2.png"/><Relationship Id="rId3" Type="http://schemas.openxmlformats.org/officeDocument/2006/relationships/tags" Target="../tags/tag1614.xml"/><Relationship Id="rId2" Type="http://schemas.openxmlformats.org/officeDocument/2006/relationships/tags" Target="../tags/tag1613.xml"/><Relationship Id="rId10" Type="http://schemas.openxmlformats.org/officeDocument/2006/relationships/tags" Target="../tags/tag1620.xml"/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9" Type="http://schemas.openxmlformats.org/officeDocument/2006/relationships/tags" Target="../tags/tag1628.xml"/><Relationship Id="rId8" Type="http://schemas.openxmlformats.org/officeDocument/2006/relationships/tags" Target="../tags/tag1627.xml"/><Relationship Id="rId7" Type="http://schemas.openxmlformats.org/officeDocument/2006/relationships/tags" Target="../tags/tag1626.xml"/><Relationship Id="rId6" Type="http://schemas.openxmlformats.org/officeDocument/2006/relationships/tags" Target="../tags/tag1625.xml"/><Relationship Id="rId5" Type="http://schemas.openxmlformats.org/officeDocument/2006/relationships/tags" Target="../tags/tag1624.xml"/><Relationship Id="rId4" Type="http://schemas.openxmlformats.org/officeDocument/2006/relationships/tags" Target="../tags/tag1623.xml"/><Relationship Id="rId3" Type="http://schemas.openxmlformats.org/officeDocument/2006/relationships/tags" Target="../tags/tag1622.xml"/><Relationship Id="rId2" Type="http://schemas.openxmlformats.org/officeDocument/2006/relationships/tags" Target="../tags/tag1621.xml"/><Relationship Id="rId11" Type="http://schemas.openxmlformats.org/officeDocument/2006/relationships/tags" Target="../tags/tag1630.xml"/><Relationship Id="rId10" Type="http://schemas.openxmlformats.org/officeDocument/2006/relationships/tags" Target="../tags/tag1629.xml"/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9" Type="http://schemas.openxmlformats.org/officeDocument/2006/relationships/tags" Target="../tags/tag1637.xml"/><Relationship Id="rId8" Type="http://schemas.openxmlformats.org/officeDocument/2006/relationships/tags" Target="../tags/tag1636.xml"/><Relationship Id="rId7" Type="http://schemas.openxmlformats.org/officeDocument/2006/relationships/tags" Target="../tags/tag1635.xml"/><Relationship Id="rId6" Type="http://schemas.openxmlformats.org/officeDocument/2006/relationships/tags" Target="../tags/tag1634.xml"/><Relationship Id="rId5" Type="http://schemas.openxmlformats.org/officeDocument/2006/relationships/tags" Target="../tags/tag1633.xml"/><Relationship Id="rId4" Type="http://schemas.openxmlformats.org/officeDocument/2006/relationships/image" Target="../media/image2.png"/><Relationship Id="rId3" Type="http://schemas.openxmlformats.org/officeDocument/2006/relationships/tags" Target="../tags/tag1632.xml"/><Relationship Id="rId2" Type="http://schemas.openxmlformats.org/officeDocument/2006/relationships/tags" Target="../tags/tag1631.xml"/><Relationship Id="rId11" Type="http://schemas.openxmlformats.org/officeDocument/2006/relationships/tags" Target="../tags/tag1639.xml"/><Relationship Id="rId10" Type="http://schemas.openxmlformats.org/officeDocument/2006/relationships/tags" Target="../tags/tag1638.xml"/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9" Type="http://schemas.openxmlformats.org/officeDocument/2006/relationships/tags" Target="../tags/tag1646.xml"/><Relationship Id="rId8" Type="http://schemas.openxmlformats.org/officeDocument/2006/relationships/tags" Target="../tags/tag1645.xml"/><Relationship Id="rId7" Type="http://schemas.openxmlformats.org/officeDocument/2006/relationships/tags" Target="../tags/tag1644.xml"/><Relationship Id="rId6" Type="http://schemas.openxmlformats.org/officeDocument/2006/relationships/tags" Target="../tags/tag1643.xml"/><Relationship Id="rId5" Type="http://schemas.openxmlformats.org/officeDocument/2006/relationships/tags" Target="../tags/tag1642.xml"/><Relationship Id="rId4" Type="http://schemas.openxmlformats.org/officeDocument/2006/relationships/image" Target="../media/image2.png"/><Relationship Id="rId3" Type="http://schemas.openxmlformats.org/officeDocument/2006/relationships/tags" Target="../tags/tag1641.xml"/><Relationship Id="rId2" Type="http://schemas.openxmlformats.org/officeDocument/2006/relationships/tags" Target="../tags/tag1640.xml"/><Relationship Id="rId13" Type="http://schemas.openxmlformats.org/officeDocument/2006/relationships/tags" Target="../tags/tag1650.xml"/><Relationship Id="rId12" Type="http://schemas.openxmlformats.org/officeDocument/2006/relationships/tags" Target="../tags/tag1649.xml"/><Relationship Id="rId11" Type="http://schemas.openxmlformats.org/officeDocument/2006/relationships/tags" Target="../tags/tag1648.xml"/><Relationship Id="rId10" Type="http://schemas.openxmlformats.org/officeDocument/2006/relationships/tags" Target="../tags/tag1647.xml"/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9" Type="http://schemas.openxmlformats.org/officeDocument/2006/relationships/tags" Target="../tags/tag1658.xml"/><Relationship Id="rId8" Type="http://schemas.openxmlformats.org/officeDocument/2006/relationships/tags" Target="../tags/tag1657.xml"/><Relationship Id="rId7" Type="http://schemas.openxmlformats.org/officeDocument/2006/relationships/tags" Target="../tags/tag1656.xml"/><Relationship Id="rId6" Type="http://schemas.openxmlformats.org/officeDocument/2006/relationships/tags" Target="../tags/tag1655.xml"/><Relationship Id="rId5" Type="http://schemas.openxmlformats.org/officeDocument/2006/relationships/tags" Target="../tags/tag1654.xml"/><Relationship Id="rId4" Type="http://schemas.openxmlformats.org/officeDocument/2006/relationships/tags" Target="../tags/tag1653.xml"/><Relationship Id="rId3" Type="http://schemas.openxmlformats.org/officeDocument/2006/relationships/tags" Target="../tags/tag1652.xml"/><Relationship Id="rId2" Type="http://schemas.openxmlformats.org/officeDocument/2006/relationships/tags" Target="../tags/tag1651.xml"/><Relationship Id="rId10" Type="http://schemas.openxmlformats.org/officeDocument/2006/relationships/tags" Target="../tags/tag1659.xml"/><Relationship Id="rId1" Type="http://schemas.openxmlformats.org/officeDocument/2006/relationships/slideMaster" Target="../slideMasters/slideMaster9.xml"/></Relationships>
</file>

<file path=ppt/slideLayouts/_rels/slideLayout148.xml.rels><?xml version="1.0" encoding="UTF-8" standalone="yes"?>
<Relationships xmlns="http://schemas.openxmlformats.org/package/2006/relationships"><Relationship Id="rId4" Type="http://schemas.openxmlformats.org/officeDocument/2006/relationships/tags" Target="../tags/tag1662.xml"/><Relationship Id="rId3" Type="http://schemas.openxmlformats.org/officeDocument/2006/relationships/tags" Target="../tags/tag1661.xml"/><Relationship Id="rId2" Type="http://schemas.openxmlformats.org/officeDocument/2006/relationships/tags" Target="../tags/tag1660.xml"/><Relationship Id="rId1" Type="http://schemas.openxmlformats.org/officeDocument/2006/relationships/slideMaster" Target="../slideMasters/slideMaster9.xml"/></Relationships>
</file>

<file path=ppt/slideLayouts/_rels/slideLayout149.xml.rels><?xml version="1.0" encoding="UTF-8" standalone="yes"?>
<Relationships xmlns="http://schemas.openxmlformats.org/package/2006/relationships"><Relationship Id="rId9" Type="http://schemas.openxmlformats.org/officeDocument/2006/relationships/tags" Target="../tags/tag1669.xml"/><Relationship Id="rId8" Type="http://schemas.openxmlformats.org/officeDocument/2006/relationships/tags" Target="../tags/tag1668.xml"/><Relationship Id="rId7" Type="http://schemas.openxmlformats.org/officeDocument/2006/relationships/tags" Target="../tags/tag1667.xml"/><Relationship Id="rId6" Type="http://schemas.openxmlformats.org/officeDocument/2006/relationships/tags" Target="../tags/tag1666.xml"/><Relationship Id="rId5" Type="http://schemas.openxmlformats.org/officeDocument/2006/relationships/tags" Target="../tags/tag1665.xml"/><Relationship Id="rId4" Type="http://schemas.openxmlformats.org/officeDocument/2006/relationships/image" Target="../media/image2.png"/><Relationship Id="rId3" Type="http://schemas.openxmlformats.org/officeDocument/2006/relationships/tags" Target="../tags/tag1664.xml"/><Relationship Id="rId2" Type="http://schemas.openxmlformats.org/officeDocument/2006/relationships/tags" Target="../tags/tag1663.xml"/><Relationship Id="rId11" Type="http://schemas.openxmlformats.org/officeDocument/2006/relationships/tags" Target="../tags/tag1671.xml"/><Relationship Id="rId10" Type="http://schemas.openxmlformats.org/officeDocument/2006/relationships/tags" Target="../tags/tag1670.xml"/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9" Type="http://schemas.openxmlformats.org/officeDocument/2006/relationships/tags" Target="../tags/tag1679.xml"/><Relationship Id="rId8" Type="http://schemas.openxmlformats.org/officeDocument/2006/relationships/tags" Target="../tags/tag1678.xml"/><Relationship Id="rId7" Type="http://schemas.openxmlformats.org/officeDocument/2006/relationships/tags" Target="../tags/tag1677.xml"/><Relationship Id="rId6" Type="http://schemas.openxmlformats.org/officeDocument/2006/relationships/tags" Target="../tags/tag1676.xml"/><Relationship Id="rId5" Type="http://schemas.openxmlformats.org/officeDocument/2006/relationships/tags" Target="../tags/tag1675.xml"/><Relationship Id="rId4" Type="http://schemas.openxmlformats.org/officeDocument/2006/relationships/tags" Target="../tags/tag1674.xml"/><Relationship Id="rId3" Type="http://schemas.openxmlformats.org/officeDocument/2006/relationships/tags" Target="../tags/tag1673.xml"/><Relationship Id="rId2" Type="http://schemas.openxmlformats.org/officeDocument/2006/relationships/tags" Target="../tags/tag1672.xml"/><Relationship Id="rId18" Type="http://schemas.openxmlformats.org/officeDocument/2006/relationships/tags" Target="../tags/tag1688.xml"/><Relationship Id="rId17" Type="http://schemas.openxmlformats.org/officeDocument/2006/relationships/tags" Target="../tags/tag1687.xml"/><Relationship Id="rId16" Type="http://schemas.openxmlformats.org/officeDocument/2006/relationships/tags" Target="../tags/tag1686.xml"/><Relationship Id="rId15" Type="http://schemas.openxmlformats.org/officeDocument/2006/relationships/tags" Target="../tags/tag1685.xml"/><Relationship Id="rId14" Type="http://schemas.openxmlformats.org/officeDocument/2006/relationships/tags" Target="../tags/tag1684.xml"/><Relationship Id="rId13" Type="http://schemas.openxmlformats.org/officeDocument/2006/relationships/tags" Target="../tags/tag1683.xml"/><Relationship Id="rId12" Type="http://schemas.openxmlformats.org/officeDocument/2006/relationships/tags" Target="../tags/tag1682.xml"/><Relationship Id="rId11" Type="http://schemas.openxmlformats.org/officeDocument/2006/relationships/tags" Target="../tags/tag1681.xml"/><Relationship Id="rId10" Type="http://schemas.openxmlformats.org/officeDocument/2006/relationships/tags" Target="../tags/tag1680.xml"/><Relationship Id="rId1" Type="http://schemas.openxmlformats.org/officeDocument/2006/relationships/slideMaster" Target="../slideMasters/slideMaster9.xml"/></Relationships>
</file>

<file path=ppt/slideLayouts/_rels/slideLayout151.xml.rels><?xml version="1.0" encoding="UTF-8" standalone="yes"?>
<Relationships xmlns="http://schemas.openxmlformats.org/package/2006/relationships"><Relationship Id="rId9" Type="http://schemas.openxmlformats.org/officeDocument/2006/relationships/tags" Target="../tags/tag1696.xml"/><Relationship Id="rId8" Type="http://schemas.openxmlformats.org/officeDocument/2006/relationships/tags" Target="../tags/tag1695.xml"/><Relationship Id="rId7" Type="http://schemas.openxmlformats.org/officeDocument/2006/relationships/tags" Target="../tags/tag1694.xml"/><Relationship Id="rId6" Type="http://schemas.openxmlformats.org/officeDocument/2006/relationships/tags" Target="../tags/tag1693.xml"/><Relationship Id="rId5" Type="http://schemas.openxmlformats.org/officeDocument/2006/relationships/tags" Target="../tags/tag1692.xml"/><Relationship Id="rId4" Type="http://schemas.openxmlformats.org/officeDocument/2006/relationships/tags" Target="../tags/tag1691.xml"/><Relationship Id="rId3" Type="http://schemas.openxmlformats.org/officeDocument/2006/relationships/tags" Target="../tags/tag1690.xml"/><Relationship Id="rId2" Type="http://schemas.openxmlformats.org/officeDocument/2006/relationships/tags" Target="../tags/tag1689.xml"/><Relationship Id="rId17" Type="http://schemas.openxmlformats.org/officeDocument/2006/relationships/tags" Target="../tags/tag1704.xml"/><Relationship Id="rId16" Type="http://schemas.openxmlformats.org/officeDocument/2006/relationships/tags" Target="../tags/tag1703.xml"/><Relationship Id="rId15" Type="http://schemas.openxmlformats.org/officeDocument/2006/relationships/tags" Target="../tags/tag1702.xml"/><Relationship Id="rId14" Type="http://schemas.openxmlformats.org/officeDocument/2006/relationships/tags" Target="../tags/tag1701.xml"/><Relationship Id="rId13" Type="http://schemas.openxmlformats.org/officeDocument/2006/relationships/tags" Target="../tags/tag1700.xml"/><Relationship Id="rId12" Type="http://schemas.openxmlformats.org/officeDocument/2006/relationships/tags" Target="../tags/tag1699.xml"/><Relationship Id="rId11" Type="http://schemas.openxmlformats.org/officeDocument/2006/relationships/tags" Target="../tags/tag1698.xml"/><Relationship Id="rId10" Type="http://schemas.openxmlformats.org/officeDocument/2006/relationships/tags" Target="../tags/tag1697.xml"/><Relationship Id="rId1" Type="http://schemas.openxmlformats.org/officeDocument/2006/relationships/slideMaster" Target="../slideMasters/slideMaster9.xml"/></Relationships>
</file>

<file path=ppt/slideLayouts/_rels/slideLayout152.xml.rels><?xml version="1.0" encoding="UTF-8" standalone="yes"?>
<Relationships xmlns="http://schemas.openxmlformats.org/package/2006/relationships"><Relationship Id="rId9" Type="http://schemas.openxmlformats.org/officeDocument/2006/relationships/tags" Target="../tags/tag1712.xml"/><Relationship Id="rId8" Type="http://schemas.openxmlformats.org/officeDocument/2006/relationships/tags" Target="../tags/tag1711.xml"/><Relationship Id="rId7" Type="http://schemas.openxmlformats.org/officeDocument/2006/relationships/tags" Target="../tags/tag1710.xml"/><Relationship Id="rId6" Type="http://schemas.openxmlformats.org/officeDocument/2006/relationships/tags" Target="../tags/tag1709.xml"/><Relationship Id="rId5" Type="http://schemas.openxmlformats.org/officeDocument/2006/relationships/tags" Target="../tags/tag1708.xml"/><Relationship Id="rId4" Type="http://schemas.openxmlformats.org/officeDocument/2006/relationships/tags" Target="../tags/tag1707.xml"/><Relationship Id="rId3" Type="http://schemas.openxmlformats.org/officeDocument/2006/relationships/tags" Target="../tags/tag1706.xml"/><Relationship Id="rId2" Type="http://schemas.openxmlformats.org/officeDocument/2006/relationships/tags" Target="../tags/tag1705.xml"/><Relationship Id="rId15" Type="http://schemas.openxmlformats.org/officeDocument/2006/relationships/tags" Target="../tags/tag1718.xml"/><Relationship Id="rId14" Type="http://schemas.openxmlformats.org/officeDocument/2006/relationships/tags" Target="../tags/tag1717.xml"/><Relationship Id="rId13" Type="http://schemas.openxmlformats.org/officeDocument/2006/relationships/tags" Target="../tags/tag1716.xml"/><Relationship Id="rId12" Type="http://schemas.openxmlformats.org/officeDocument/2006/relationships/tags" Target="../tags/tag1715.xml"/><Relationship Id="rId11" Type="http://schemas.openxmlformats.org/officeDocument/2006/relationships/tags" Target="../tags/tag1714.xml"/><Relationship Id="rId10" Type="http://schemas.openxmlformats.org/officeDocument/2006/relationships/tags" Target="../tags/tag1713.xml"/><Relationship Id="rId1" Type="http://schemas.openxmlformats.org/officeDocument/2006/relationships/slideMaster" Target="../slideMasters/slideMaster9.xml"/></Relationships>
</file>

<file path=ppt/slideLayouts/_rels/slideLayout153.xml.rels><?xml version="1.0" encoding="UTF-8" standalone="yes"?>
<Relationships xmlns="http://schemas.openxmlformats.org/package/2006/relationships"><Relationship Id="rId8" Type="http://schemas.openxmlformats.org/officeDocument/2006/relationships/tags" Target="../tags/tag1724.xml"/><Relationship Id="rId7" Type="http://schemas.openxmlformats.org/officeDocument/2006/relationships/tags" Target="../tags/tag1723.xml"/><Relationship Id="rId6" Type="http://schemas.openxmlformats.org/officeDocument/2006/relationships/tags" Target="../tags/tag1722.xml"/><Relationship Id="rId5" Type="http://schemas.openxmlformats.org/officeDocument/2006/relationships/tags" Target="../tags/tag1721.xml"/><Relationship Id="rId4" Type="http://schemas.openxmlformats.org/officeDocument/2006/relationships/tags" Target="../tags/tag1720.xml"/><Relationship Id="rId3" Type="http://schemas.openxmlformats.org/officeDocument/2006/relationships/image" Target="../media/image2.png"/><Relationship Id="rId2" Type="http://schemas.openxmlformats.org/officeDocument/2006/relationships/tags" Target="../tags/tag1719.xml"/><Relationship Id="rId1" Type="http://schemas.openxmlformats.org/officeDocument/2006/relationships/slideMaster" Target="../slideMasters/slideMaster9.xml"/></Relationships>
</file>

<file path=ppt/slideLayouts/_rels/slideLayout154.xml.rels><?xml version="1.0" encoding="UTF-8" standalone="yes"?>
<Relationships xmlns="http://schemas.openxmlformats.org/package/2006/relationships"><Relationship Id="rId9" Type="http://schemas.openxmlformats.org/officeDocument/2006/relationships/tags" Target="../tags/tag1732.xml"/><Relationship Id="rId8" Type="http://schemas.openxmlformats.org/officeDocument/2006/relationships/tags" Target="../tags/tag1731.xml"/><Relationship Id="rId7" Type="http://schemas.openxmlformats.org/officeDocument/2006/relationships/tags" Target="../tags/tag1730.xml"/><Relationship Id="rId6" Type="http://schemas.openxmlformats.org/officeDocument/2006/relationships/tags" Target="../tags/tag1729.xml"/><Relationship Id="rId5" Type="http://schemas.openxmlformats.org/officeDocument/2006/relationships/tags" Target="../tags/tag1728.xml"/><Relationship Id="rId4" Type="http://schemas.openxmlformats.org/officeDocument/2006/relationships/tags" Target="../tags/tag1727.xml"/><Relationship Id="rId3" Type="http://schemas.openxmlformats.org/officeDocument/2006/relationships/tags" Target="../tags/tag1726.xml"/><Relationship Id="rId2" Type="http://schemas.openxmlformats.org/officeDocument/2006/relationships/tags" Target="../tags/tag1725.xml"/><Relationship Id="rId17" Type="http://schemas.openxmlformats.org/officeDocument/2006/relationships/tags" Target="../tags/tag1740.xml"/><Relationship Id="rId16" Type="http://schemas.openxmlformats.org/officeDocument/2006/relationships/tags" Target="../tags/tag1739.xml"/><Relationship Id="rId15" Type="http://schemas.openxmlformats.org/officeDocument/2006/relationships/tags" Target="../tags/tag1738.xml"/><Relationship Id="rId14" Type="http://schemas.openxmlformats.org/officeDocument/2006/relationships/tags" Target="../tags/tag1737.xml"/><Relationship Id="rId13" Type="http://schemas.openxmlformats.org/officeDocument/2006/relationships/tags" Target="../tags/tag1736.xml"/><Relationship Id="rId12" Type="http://schemas.openxmlformats.org/officeDocument/2006/relationships/tags" Target="../tags/tag1735.xml"/><Relationship Id="rId11" Type="http://schemas.openxmlformats.org/officeDocument/2006/relationships/tags" Target="../tags/tag1734.xml"/><Relationship Id="rId10" Type="http://schemas.openxmlformats.org/officeDocument/2006/relationships/tags" Target="../tags/tag1733.xml"/><Relationship Id="rId1" Type="http://schemas.openxmlformats.org/officeDocument/2006/relationships/slideMaster" Target="../slideMasters/slideMaster9.xml"/></Relationships>
</file>

<file path=ppt/slideLayouts/_rels/slideLayout155.xml.rels><?xml version="1.0" encoding="UTF-8" standalone="yes"?>
<Relationships xmlns="http://schemas.openxmlformats.org/package/2006/relationships"><Relationship Id="rId9" Type="http://schemas.openxmlformats.org/officeDocument/2006/relationships/tags" Target="../tags/tag1748.xml"/><Relationship Id="rId8" Type="http://schemas.openxmlformats.org/officeDocument/2006/relationships/tags" Target="../tags/tag1747.xml"/><Relationship Id="rId7" Type="http://schemas.openxmlformats.org/officeDocument/2006/relationships/tags" Target="../tags/tag1746.xml"/><Relationship Id="rId6" Type="http://schemas.openxmlformats.org/officeDocument/2006/relationships/tags" Target="../tags/tag1745.xml"/><Relationship Id="rId5" Type="http://schemas.openxmlformats.org/officeDocument/2006/relationships/tags" Target="../tags/tag1744.xml"/><Relationship Id="rId4" Type="http://schemas.openxmlformats.org/officeDocument/2006/relationships/tags" Target="../tags/tag1743.xml"/><Relationship Id="rId3" Type="http://schemas.openxmlformats.org/officeDocument/2006/relationships/tags" Target="../tags/tag1742.xml"/><Relationship Id="rId2" Type="http://schemas.openxmlformats.org/officeDocument/2006/relationships/tags" Target="../tags/tag1741.xml"/><Relationship Id="rId18" Type="http://schemas.openxmlformats.org/officeDocument/2006/relationships/tags" Target="../tags/tag1757.xml"/><Relationship Id="rId17" Type="http://schemas.openxmlformats.org/officeDocument/2006/relationships/tags" Target="../tags/tag1756.xml"/><Relationship Id="rId16" Type="http://schemas.openxmlformats.org/officeDocument/2006/relationships/tags" Target="../tags/tag1755.xml"/><Relationship Id="rId15" Type="http://schemas.openxmlformats.org/officeDocument/2006/relationships/tags" Target="../tags/tag1754.xml"/><Relationship Id="rId14" Type="http://schemas.openxmlformats.org/officeDocument/2006/relationships/tags" Target="../tags/tag1753.xml"/><Relationship Id="rId13" Type="http://schemas.openxmlformats.org/officeDocument/2006/relationships/tags" Target="../tags/tag1752.xml"/><Relationship Id="rId12" Type="http://schemas.openxmlformats.org/officeDocument/2006/relationships/tags" Target="../tags/tag1751.xml"/><Relationship Id="rId11" Type="http://schemas.openxmlformats.org/officeDocument/2006/relationships/tags" Target="../tags/tag1750.xml"/><Relationship Id="rId10" Type="http://schemas.openxmlformats.org/officeDocument/2006/relationships/tags" Target="../tags/tag1749.xml"/><Relationship Id="rId1" Type="http://schemas.openxmlformats.org/officeDocument/2006/relationships/slideMaster" Target="../slideMasters/slideMaster9.xml"/></Relationships>
</file>

<file path=ppt/slideLayouts/_rels/slideLayout156.xml.rels><?xml version="1.0" encoding="UTF-8" standalone="yes"?>
<Relationships xmlns="http://schemas.openxmlformats.org/package/2006/relationships"><Relationship Id="rId9" Type="http://schemas.openxmlformats.org/officeDocument/2006/relationships/tags" Target="../tags/tag1765.xml"/><Relationship Id="rId8" Type="http://schemas.openxmlformats.org/officeDocument/2006/relationships/tags" Target="../tags/tag1764.xml"/><Relationship Id="rId7" Type="http://schemas.openxmlformats.org/officeDocument/2006/relationships/tags" Target="../tags/tag1763.xml"/><Relationship Id="rId6" Type="http://schemas.openxmlformats.org/officeDocument/2006/relationships/tags" Target="../tags/tag1762.xml"/><Relationship Id="rId5" Type="http://schemas.openxmlformats.org/officeDocument/2006/relationships/tags" Target="../tags/tag1761.xml"/><Relationship Id="rId4" Type="http://schemas.openxmlformats.org/officeDocument/2006/relationships/tags" Target="../tags/tag1760.xml"/><Relationship Id="rId3" Type="http://schemas.openxmlformats.org/officeDocument/2006/relationships/tags" Target="../tags/tag1759.xml"/><Relationship Id="rId2" Type="http://schemas.openxmlformats.org/officeDocument/2006/relationships/tags" Target="../tags/tag1758.xml"/><Relationship Id="rId18" Type="http://schemas.openxmlformats.org/officeDocument/2006/relationships/tags" Target="../tags/tag1774.xml"/><Relationship Id="rId17" Type="http://schemas.openxmlformats.org/officeDocument/2006/relationships/tags" Target="../tags/tag1773.xml"/><Relationship Id="rId16" Type="http://schemas.openxmlformats.org/officeDocument/2006/relationships/tags" Target="../tags/tag1772.xml"/><Relationship Id="rId15" Type="http://schemas.openxmlformats.org/officeDocument/2006/relationships/tags" Target="../tags/tag1771.xml"/><Relationship Id="rId14" Type="http://schemas.openxmlformats.org/officeDocument/2006/relationships/tags" Target="../tags/tag1770.xml"/><Relationship Id="rId13" Type="http://schemas.openxmlformats.org/officeDocument/2006/relationships/tags" Target="../tags/tag1769.xml"/><Relationship Id="rId12" Type="http://schemas.openxmlformats.org/officeDocument/2006/relationships/tags" Target="../tags/tag1768.xml"/><Relationship Id="rId11" Type="http://schemas.openxmlformats.org/officeDocument/2006/relationships/tags" Target="../tags/tag1767.xml"/><Relationship Id="rId10" Type="http://schemas.openxmlformats.org/officeDocument/2006/relationships/tags" Target="../tags/tag1766.xml"/><Relationship Id="rId1" Type="http://schemas.openxmlformats.org/officeDocument/2006/relationships/slideMaster" Target="../slideMasters/slideMaster9.xml"/></Relationships>
</file>

<file path=ppt/slideLayouts/_rels/slideLayout157.xml.rels><?xml version="1.0" encoding="UTF-8" standalone="yes"?>
<Relationships xmlns="http://schemas.openxmlformats.org/package/2006/relationships"><Relationship Id="rId9" Type="http://schemas.openxmlformats.org/officeDocument/2006/relationships/tags" Target="../tags/tag1782.xml"/><Relationship Id="rId8" Type="http://schemas.openxmlformats.org/officeDocument/2006/relationships/tags" Target="../tags/tag1781.xml"/><Relationship Id="rId7" Type="http://schemas.openxmlformats.org/officeDocument/2006/relationships/tags" Target="../tags/tag1780.xml"/><Relationship Id="rId6" Type="http://schemas.openxmlformats.org/officeDocument/2006/relationships/tags" Target="../tags/tag1779.xml"/><Relationship Id="rId5" Type="http://schemas.openxmlformats.org/officeDocument/2006/relationships/tags" Target="../tags/tag1778.xml"/><Relationship Id="rId4" Type="http://schemas.openxmlformats.org/officeDocument/2006/relationships/tags" Target="../tags/tag1777.xml"/><Relationship Id="rId3" Type="http://schemas.openxmlformats.org/officeDocument/2006/relationships/tags" Target="../tags/tag1776.xml"/><Relationship Id="rId2" Type="http://schemas.openxmlformats.org/officeDocument/2006/relationships/tags" Target="../tags/tag1775.xml"/><Relationship Id="rId18" Type="http://schemas.openxmlformats.org/officeDocument/2006/relationships/tags" Target="../tags/tag1791.xml"/><Relationship Id="rId17" Type="http://schemas.openxmlformats.org/officeDocument/2006/relationships/tags" Target="../tags/tag1790.xml"/><Relationship Id="rId16" Type="http://schemas.openxmlformats.org/officeDocument/2006/relationships/tags" Target="../tags/tag1789.xml"/><Relationship Id="rId15" Type="http://schemas.openxmlformats.org/officeDocument/2006/relationships/tags" Target="../tags/tag1788.xml"/><Relationship Id="rId14" Type="http://schemas.openxmlformats.org/officeDocument/2006/relationships/tags" Target="../tags/tag1787.xml"/><Relationship Id="rId13" Type="http://schemas.openxmlformats.org/officeDocument/2006/relationships/tags" Target="../tags/tag1786.xml"/><Relationship Id="rId12" Type="http://schemas.openxmlformats.org/officeDocument/2006/relationships/tags" Target="../tags/tag1785.xml"/><Relationship Id="rId11" Type="http://schemas.openxmlformats.org/officeDocument/2006/relationships/tags" Target="../tags/tag1784.xml"/><Relationship Id="rId10" Type="http://schemas.openxmlformats.org/officeDocument/2006/relationships/tags" Target="../tags/tag1783.xml"/><Relationship Id="rId1" Type="http://schemas.openxmlformats.org/officeDocument/2006/relationships/slideMaster" Target="../slideMasters/slideMaster9.xml"/></Relationships>
</file>

<file path=ppt/slideLayouts/_rels/slideLayout158.xml.rels><?xml version="1.0" encoding="UTF-8" standalone="yes"?>
<Relationships xmlns="http://schemas.openxmlformats.org/package/2006/relationships"><Relationship Id="rId9" Type="http://schemas.openxmlformats.org/officeDocument/2006/relationships/tags" Target="../tags/tag1798.xml"/><Relationship Id="rId8" Type="http://schemas.openxmlformats.org/officeDocument/2006/relationships/tags" Target="../tags/tag1797.xml"/><Relationship Id="rId7" Type="http://schemas.openxmlformats.org/officeDocument/2006/relationships/tags" Target="../tags/tag1796.xml"/><Relationship Id="rId6" Type="http://schemas.openxmlformats.org/officeDocument/2006/relationships/tags" Target="../tags/tag1795.xml"/><Relationship Id="rId5" Type="http://schemas.openxmlformats.org/officeDocument/2006/relationships/tags" Target="../tags/tag1794.xml"/><Relationship Id="rId4" Type="http://schemas.openxmlformats.org/officeDocument/2006/relationships/image" Target="../media/image2.png"/><Relationship Id="rId3" Type="http://schemas.openxmlformats.org/officeDocument/2006/relationships/tags" Target="../tags/tag1793.xml"/><Relationship Id="rId2" Type="http://schemas.openxmlformats.org/officeDocument/2006/relationships/tags" Target="../tags/tag1792.xml"/><Relationship Id="rId13" Type="http://schemas.openxmlformats.org/officeDocument/2006/relationships/tags" Target="../tags/tag1802.xml"/><Relationship Id="rId12" Type="http://schemas.openxmlformats.org/officeDocument/2006/relationships/tags" Target="../tags/tag1801.xml"/><Relationship Id="rId11" Type="http://schemas.openxmlformats.org/officeDocument/2006/relationships/tags" Target="../tags/tag1800.xml"/><Relationship Id="rId10" Type="http://schemas.openxmlformats.org/officeDocument/2006/relationships/tags" Target="../tags/tag1799.xml"/><Relationship Id="rId1" Type="http://schemas.openxmlformats.org/officeDocument/2006/relationships/slideMaster" Target="../slideMasters/slideMaster9.xml"/></Relationships>
</file>

<file path=ppt/slideLayouts/_rels/slideLayout159.xml.rels><?xml version="1.0" encoding="UTF-8" standalone="yes"?>
<Relationships xmlns="http://schemas.openxmlformats.org/package/2006/relationships"><Relationship Id="rId9" Type="http://schemas.openxmlformats.org/officeDocument/2006/relationships/tags" Target="../tags/tag1810.xml"/><Relationship Id="rId8" Type="http://schemas.openxmlformats.org/officeDocument/2006/relationships/tags" Target="../tags/tag1809.xml"/><Relationship Id="rId7" Type="http://schemas.openxmlformats.org/officeDocument/2006/relationships/tags" Target="../tags/tag1808.xml"/><Relationship Id="rId6" Type="http://schemas.openxmlformats.org/officeDocument/2006/relationships/tags" Target="../tags/tag1807.xml"/><Relationship Id="rId5" Type="http://schemas.openxmlformats.org/officeDocument/2006/relationships/tags" Target="../tags/tag1806.xml"/><Relationship Id="rId4" Type="http://schemas.openxmlformats.org/officeDocument/2006/relationships/tags" Target="../tags/tag1805.xml"/><Relationship Id="rId3" Type="http://schemas.openxmlformats.org/officeDocument/2006/relationships/tags" Target="../tags/tag1804.xml"/><Relationship Id="rId2" Type="http://schemas.openxmlformats.org/officeDocument/2006/relationships/tags" Target="../tags/tag1803.xml"/><Relationship Id="rId17" Type="http://schemas.openxmlformats.org/officeDocument/2006/relationships/tags" Target="../tags/tag1818.xml"/><Relationship Id="rId16" Type="http://schemas.openxmlformats.org/officeDocument/2006/relationships/tags" Target="../tags/tag1817.xml"/><Relationship Id="rId15" Type="http://schemas.openxmlformats.org/officeDocument/2006/relationships/tags" Target="../tags/tag1816.xml"/><Relationship Id="rId14" Type="http://schemas.openxmlformats.org/officeDocument/2006/relationships/tags" Target="../tags/tag1815.xml"/><Relationship Id="rId13" Type="http://schemas.openxmlformats.org/officeDocument/2006/relationships/tags" Target="../tags/tag1814.xml"/><Relationship Id="rId12" Type="http://schemas.openxmlformats.org/officeDocument/2006/relationships/tags" Target="../tags/tag1813.xml"/><Relationship Id="rId11" Type="http://schemas.openxmlformats.org/officeDocument/2006/relationships/tags" Target="../tags/tag1812.xml"/><Relationship Id="rId10" Type="http://schemas.openxmlformats.org/officeDocument/2006/relationships/tags" Target="../tags/tag1811.xml"/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image" Target="../media/image2.png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1.xml.rels><?xml version="1.0" encoding="UTF-8" standalone="yes"?>
<Relationships xmlns="http://schemas.openxmlformats.org/package/2006/relationships"><Relationship Id="rId9" Type="http://schemas.openxmlformats.org/officeDocument/2006/relationships/tags" Target="../tags/tag1832.xml"/><Relationship Id="rId8" Type="http://schemas.openxmlformats.org/officeDocument/2006/relationships/tags" Target="../tags/tag1831.xml"/><Relationship Id="rId7" Type="http://schemas.openxmlformats.org/officeDocument/2006/relationships/tags" Target="../tags/tag1830.xml"/><Relationship Id="rId6" Type="http://schemas.openxmlformats.org/officeDocument/2006/relationships/tags" Target="../tags/tag1829.xml"/><Relationship Id="rId5" Type="http://schemas.openxmlformats.org/officeDocument/2006/relationships/tags" Target="../tags/tag1828.xml"/><Relationship Id="rId4" Type="http://schemas.openxmlformats.org/officeDocument/2006/relationships/tags" Target="../tags/tag1827.xml"/><Relationship Id="rId3" Type="http://schemas.openxmlformats.org/officeDocument/2006/relationships/tags" Target="../tags/tag1826.xml"/><Relationship Id="rId2" Type="http://schemas.openxmlformats.org/officeDocument/2006/relationships/tags" Target="../tags/tag1825.xml"/><Relationship Id="rId17" Type="http://schemas.openxmlformats.org/officeDocument/2006/relationships/tags" Target="../tags/tag1840.xml"/><Relationship Id="rId16" Type="http://schemas.openxmlformats.org/officeDocument/2006/relationships/tags" Target="../tags/tag1839.xml"/><Relationship Id="rId15" Type="http://schemas.openxmlformats.org/officeDocument/2006/relationships/tags" Target="../tags/tag1838.xml"/><Relationship Id="rId14" Type="http://schemas.openxmlformats.org/officeDocument/2006/relationships/tags" Target="../tags/tag1837.xml"/><Relationship Id="rId13" Type="http://schemas.openxmlformats.org/officeDocument/2006/relationships/tags" Target="../tags/tag1836.xml"/><Relationship Id="rId12" Type="http://schemas.openxmlformats.org/officeDocument/2006/relationships/tags" Target="../tags/tag1835.xml"/><Relationship Id="rId11" Type="http://schemas.openxmlformats.org/officeDocument/2006/relationships/tags" Target="../tags/tag1834.xml"/><Relationship Id="rId10" Type="http://schemas.openxmlformats.org/officeDocument/2006/relationships/tags" Target="../tags/tag1833.xml"/><Relationship Id="rId1" Type="http://schemas.openxmlformats.org/officeDocument/2006/relationships/slideMaster" Target="../slideMasters/slideMaster10.xml"/></Relationships>
</file>

<file path=ppt/slideLayouts/_rels/slideLayout162.xml.rels><?xml version="1.0" encoding="UTF-8" standalone="yes"?>
<Relationships xmlns="http://schemas.openxmlformats.org/package/2006/relationships"><Relationship Id="rId9" Type="http://schemas.openxmlformats.org/officeDocument/2006/relationships/tags" Target="../tags/tag1847.xml"/><Relationship Id="rId8" Type="http://schemas.openxmlformats.org/officeDocument/2006/relationships/tags" Target="../tags/tag1846.xml"/><Relationship Id="rId7" Type="http://schemas.openxmlformats.org/officeDocument/2006/relationships/tags" Target="../tags/tag1845.xml"/><Relationship Id="rId6" Type="http://schemas.openxmlformats.org/officeDocument/2006/relationships/tags" Target="../tags/tag1844.xml"/><Relationship Id="rId5" Type="http://schemas.openxmlformats.org/officeDocument/2006/relationships/tags" Target="../tags/tag1843.xml"/><Relationship Id="rId4" Type="http://schemas.openxmlformats.org/officeDocument/2006/relationships/image" Target="../media/image2.png"/><Relationship Id="rId3" Type="http://schemas.openxmlformats.org/officeDocument/2006/relationships/tags" Target="../tags/tag1842.xml"/><Relationship Id="rId2" Type="http://schemas.openxmlformats.org/officeDocument/2006/relationships/tags" Target="../tags/tag1841.xml"/><Relationship Id="rId10" Type="http://schemas.openxmlformats.org/officeDocument/2006/relationships/tags" Target="../tags/tag1848.xml"/><Relationship Id="rId1" Type="http://schemas.openxmlformats.org/officeDocument/2006/relationships/slideMaster" Target="../slideMasters/slideMaster10.xml"/></Relationships>
</file>

<file path=ppt/slideLayouts/_rels/slideLayout163.xml.rels><?xml version="1.0" encoding="UTF-8" standalone="yes"?>
<Relationships xmlns="http://schemas.openxmlformats.org/package/2006/relationships"><Relationship Id="rId9" Type="http://schemas.openxmlformats.org/officeDocument/2006/relationships/tags" Target="../tags/tag1856.xml"/><Relationship Id="rId8" Type="http://schemas.openxmlformats.org/officeDocument/2006/relationships/tags" Target="../tags/tag1855.xml"/><Relationship Id="rId7" Type="http://schemas.openxmlformats.org/officeDocument/2006/relationships/tags" Target="../tags/tag1854.xml"/><Relationship Id="rId6" Type="http://schemas.openxmlformats.org/officeDocument/2006/relationships/tags" Target="../tags/tag1853.xml"/><Relationship Id="rId5" Type="http://schemas.openxmlformats.org/officeDocument/2006/relationships/tags" Target="../tags/tag1852.xml"/><Relationship Id="rId4" Type="http://schemas.openxmlformats.org/officeDocument/2006/relationships/tags" Target="../tags/tag1851.xml"/><Relationship Id="rId3" Type="http://schemas.openxmlformats.org/officeDocument/2006/relationships/tags" Target="../tags/tag1850.xml"/><Relationship Id="rId2" Type="http://schemas.openxmlformats.org/officeDocument/2006/relationships/tags" Target="../tags/tag1849.xml"/><Relationship Id="rId11" Type="http://schemas.openxmlformats.org/officeDocument/2006/relationships/tags" Target="../tags/tag1858.xml"/><Relationship Id="rId10" Type="http://schemas.openxmlformats.org/officeDocument/2006/relationships/tags" Target="../tags/tag1857.xml"/><Relationship Id="rId1" Type="http://schemas.openxmlformats.org/officeDocument/2006/relationships/slideMaster" Target="../slideMasters/slideMaster10.xml"/></Relationships>
</file>

<file path=ppt/slideLayouts/_rels/slideLayout164.xml.rels><?xml version="1.0" encoding="UTF-8" standalone="yes"?>
<Relationships xmlns="http://schemas.openxmlformats.org/package/2006/relationships"><Relationship Id="rId9" Type="http://schemas.openxmlformats.org/officeDocument/2006/relationships/tags" Target="../tags/tag1865.xml"/><Relationship Id="rId8" Type="http://schemas.openxmlformats.org/officeDocument/2006/relationships/tags" Target="../tags/tag1864.xml"/><Relationship Id="rId7" Type="http://schemas.openxmlformats.org/officeDocument/2006/relationships/tags" Target="../tags/tag1863.xml"/><Relationship Id="rId6" Type="http://schemas.openxmlformats.org/officeDocument/2006/relationships/tags" Target="../tags/tag1862.xml"/><Relationship Id="rId5" Type="http://schemas.openxmlformats.org/officeDocument/2006/relationships/tags" Target="../tags/tag1861.xml"/><Relationship Id="rId4" Type="http://schemas.openxmlformats.org/officeDocument/2006/relationships/image" Target="../media/image2.png"/><Relationship Id="rId3" Type="http://schemas.openxmlformats.org/officeDocument/2006/relationships/tags" Target="../tags/tag1860.xml"/><Relationship Id="rId2" Type="http://schemas.openxmlformats.org/officeDocument/2006/relationships/tags" Target="../tags/tag1859.xml"/><Relationship Id="rId11" Type="http://schemas.openxmlformats.org/officeDocument/2006/relationships/tags" Target="../tags/tag1867.xml"/><Relationship Id="rId10" Type="http://schemas.openxmlformats.org/officeDocument/2006/relationships/tags" Target="../tags/tag1866.xml"/><Relationship Id="rId1" Type="http://schemas.openxmlformats.org/officeDocument/2006/relationships/slideMaster" Target="../slideMasters/slideMaster10.xml"/></Relationships>
</file>

<file path=ppt/slideLayouts/_rels/slideLayout165.xml.rels><?xml version="1.0" encoding="UTF-8" standalone="yes"?>
<Relationships xmlns="http://schemas.openxmlformats.org/package/2006/relationships"><Relationship Id="rId9" Type="http://schemas.openxmlformats.org/officeDocument/2006/relationships/tags" Target="../tags/tag1874.xml"/><Relationship Id="rId8" Type="http://schemas.openxmlformats.org/officeDocument/2006/relationships/tags" Target="../tags/tag1873.xml"/><Relationship Id="rId7" Type="http://schemas.openxmlformats.org/officeDocument/2006/relationships/tags" Target="../tags/tag1872.xml"/><Relationship Id="rId6" Type="http://schemas.openxmlformats.org/officeDocument/2006/relationships/tags" Target="../tags/tag1871.xml"/><Relationship Id="rId5" Type="http://schemas.openxmlformats.org/officeDocument/2006/relationships/tags" Target="../tags/tag1870.xml"/><Relationship Id="rId4" Type="http://schemas.openxmlformats.org/officeDocument/2006/relationships/image" Target="../media/image2.png"/><Relationship Id="rId3" Type="http://schemas.openxmlformats.org/officeDocument/2006/relationships/tags" Target="../tags/tag1869.xml"/><Relationship Id="rId2" Type="http://schemas.openxmlformats.org/officeDocument/2006/relationships/tags" Target="../tags/tag1868.xml"/><Relationship Id="rId13" Type="http://schemas.openxmlformats.org/officeDocument/2006/relationships/tags" Target="../tags/tag1878.xml"/><Relationship Id="rId12" Type="http://schemas.openxmlformats.org/officeDocument/2006/relationships/tags" Target="../tags/tag1877.xml"/><Relationship Id="rId11" Type="http://schemas.openxmlformats.org/officeDocument/2006/relationships/tags" Target="../tags/tag1876.xml"/><Relationship Id="rId10" Type="http://schemas.openxmlformats.org/officeDocument/2006/relationships/tags" Target="../tags/tag1875.xml"/><Relationship Id="rId1" Type="http://schemas.openxmlformats.org/officeDocument/2006/relationships/slideMaster" Target="../slideMasters/slideMaster10.xml"/></Relationships>
</file>

<file path=ppt/slideLayouts/_rels/slideLayout166.xml.rels><?xml version="1.0" encoding="UTF-8" standalone="yes"?>
<Relationships xmlns="http://schemas.openxmlformats.org/package/2006/relationships"><Relationship Id="rId9" Type="http://schemas.openxmlformats.org/officeDocument/2006/relationships/tags" Target="../tags/tag1886.xml"/><Relationship Id="rId8" Type="http://schemas.openxmlformats.org/officeDocument/2006/relationships/tags" Target="../tags/tag1885.xml"/><Relationship Id="rId7" Type="http://schemas.openxmlformats.org/officeDocument/2006/relationships/tags" Target="../tags/tag1884.xml"/><Relationship Id="rId6" Type="http://schemas.openxmlformats.org/officeDocument/2006/relationships/tags" Target="../tags/tag1883.xml"/><Relationship Id="rId5" Type="http://schemas.openxmlformats.org/officeDocument/2006/relationships/tags" Target="../tags/tag1882.xml"/><Relationship Id="rId4" Type="http://schemas.openxmlformats.org/officeDocument/2006/relationships/tags" Target="../tags/tag1881.xml"/><Relationship Id="rId3" Type="http://schemas.openxmlformats.org/officeDocument/2006/relationships/tags" Target="../tags/tag1880.xml"/><Relationship Id="rId2" Type="http://schemas.openxmlformats.org/officeDocument/2006/relationships/tags" Target="../tags/tag1879.xml"/><Relationship Id="rId10" Type="http://schemas.openxmlformats.org/officeDocument/2006/relationships/tags" Target="../tags/tag1887.xml"/><Relationship Id="rId1" Type="http://schemas.openxmlformats.org/officeDocument/2006/relationships/slideMaster" Target="../slideMasters/slideMaster10.xml"/></Relationships>
</file>

<file path=ppt/slideLayouts/_rels/slideLayout167.xml.rels><?xml version="1.0" encoding="UTF-8" standalone="yes"?>
<Relationships xmlns="http://schemas.openxmlformats.org/package/2006/relationships"><Relationship Id="rId4" Type="http://schemas.openxmlformats.org/officeDocument/2006/relationships/tags" Target="../tags/tag1890.xml"/><Relationship Id="rId3" Type="http://schemas.openxmlformats.org/officeDocument/2006/relationships/tags" Target="../tags/tag1889.xml"/><Relationship Id="rId2" Type="http://schemas.openxmlformats.org/officeDocument/2006/relationships/tags" Target="../tags/tag1888.xml"/><Relationship Id="rId1" Type="http://schemas.openxmlformats.org/officeDocument/2006/relationships/slideMaster" Target="../slideMasters/slideMaster10.xml"/></Relationships>
</file>

<file path=ppt/slideLayouts/_rels/slideLayout168.xml.rels><?xml version="1.0" encoding="UTF-8" standalone="yes"?>
<Relationships xmlns="http://schemas.openxmlformats.org/package/2006/relationships"><Relationship Id="rId9" Type="http://schemas.openxmlformats.org/officeDocument/2006/relationships/tags" Target="../tags/tag1897.xml"/><Relationship Id="rId8" Type="http://schemas.openxmlformats.org/officeDocument/2006/relationships/tags" Target="../tags/tag1896.xml"/><Relationship Id="rId7" Type="http://schemas.openxmlformats.org/officeDocument/2006/relationships/tags" Target="../tags/tag1895.xml"/><Relationship Id="rId6" Type="http://schemas.openxmlformats.org/officeDocument/2006/relationships/tags" Target="../tags/tag1894.xml"/><Relationship Id="rId5" Type="http://schemas.openxmlformats.org/officeDocument/2006/relationships/tags" Target="../tags/tag1893.xml"/><Relationship Id="rId4" Type="http://schemas.openxmlformats.org/officeDocument/2006/relationships/image" Target="../media/image2.png"/><Relationship Id="rId3" Type="http://schemas.openxmlformats.org/officeDocument/2006/relationships/tags" Target="../tags/tag1892.xml"/><Relationship Id="rId2" Type="http://schemas.openxmlformats.org/officeDocument/2006/relationships/tags" Target="../tags/tag1891.xml"/><Relationship Id="rId11" Type="http://schemas.openxmlformats.org/officeDocument/2006/relationships/tags" Target="../tags/tag1899.xml"/><Relationship Id="rId10" Type="http://schemas.openxmlformats.org/officeDocument/2006/relationships/tags" Target="../tags/tag1898.xml"/><Relationship Id="rId1" Type="http://schemas.openxmlformats.org/officeDocument/2006/relationships/slideMaster" Target="../slideMasters/slideMaster10.xml"/></Relationships>
</file>

<file path=ppt/slideLayouts/_rels/slideLayout169.xml.rels><?xml version="1.0" encoding="UTF-8" standalone="yes"?>
<Relationships xmlns="http://schemas.openxmlformats.org/package/2006/relationships"><Relationship Id="rId9" Type="http://schemas.openxmlformats.org/officeDocument/2006/relationships/tags" Target="../tags/tag1907.xml"/><Relationship Id="rId8" Type="http://schemas.openxmlformats.org/officeDocument/2006/relationships/tags" Target="../tags/tag1906.xml"/><Relationship Id="rId7" Type="http://schemas.openxmlformats.org/officeDocument/2006/relationships/tags" Target="../tags/tag1905.xml"/><Relationship Id="rId6" Type="http://schemas.openxmlformats.org/officeDocument/2006/relationships/tags" Target="../tags/tag1904.xml"/><Relationship Id="rId5" Type="http://schemas.openxmlformats.org/officeDocument/2006/relationships/tags" Target="../tags/tag1903.xml"/><Relationship Id="rId4" Type="http://schemas.openxmlformats.org/officeDocument/2006/relationships/tags" Target="../tags/tag1902.xml"/><Relationship Id="rId3" Type="http://schemas.openxmlformats.org/officeDocument/2006/relationships/tags" Target="../tags/tag1901.xml"/><Relationship Id="rId2" Type="http://schemas.openxmlformats.org/officeDocument/2006/relationships/tags" Target="../tags/tag1900.xml"/><Relationship Id="rId18" Type="http://schemas.openxmlformats.org/officeDocument/2006/relationships/tags" Target="../tags/tag1916.xml"/><Relationship Id="rId17" Type="http://schemas.openxmlformats.org/officeDocument/2006/relationships/tags" Target="../tags/tag1915.xml"/><Relationship Id="rId16" Type="http://schemas.openxmlformats.org/officeDocument/2006/relationships/tags" Target="../tags/tag1914.xml"/><Relationship Id="rId15" Type="http://schemas.openxmlformats.org/officeDocument/2006/relationships/tags" Target="../tags/tag1913.xml"/><Relationship Id="rId14" Type="http://schemas.openxmlformats.org/officeDocument/2006/relationships/tags" Target="../tags/tag1912.xml"/><Relationship Id="rId13" Type="http://schemas.openxmlformats.org/officeDocument/2006/relationships/tags" Target="../tags/tag1911.xml"/><Relationship Id="rId12" Type="http://schemas.openxmlformats.org/officeDocument/2006/relationships/tags" Target="../tags/tag1910.xml"/><Relationship Id="rId11" Type="http://schemas.openxmlformats.org/officeDocument/2006/relationships/tags" Target="../tags/tag1909.xml"/><Relationship Id="rId10" Type="http://schemas.openxmlformats.org/officeDocument/2006/relationships/tags" Target="../tags/tag1908.xml"/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8" Type="http://schemas.openxmlformats.org/officeDocument/2006/relationships/tags" Target="../tags/tag92.xml"/><Relationship Id="rId17" Type="http://schemas.openxmlformats.org/officeDocument/2006/relationships/tags" Target="../tags/tag91.xml"/><Relationship Id="rId16" Type="http://schemas.openxmlformats.org/officeDocument/2006/relationships/tags" Target="../tags/tag90.xml"/><Relationship Id="rId15" Type="http://schemas.openxmlformats.org/officeDocument/2006/relationships/tags" Target="../tags/tag89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9" Type="http://schemas.openxmlformats.org/officeDocument/2006/relationships/tags" Target="../tags/tag1924.xml"/><Relationship Id="rId8" Type="http://schemas.openxmlformats.org/officeDocument/2006/relationships/tags" Target="../tags/tag1923.xml"/><Relationship Id="rId7" Type="http://schemas.openxmlformats.org/officeDocument/2006/relationships/tags" Target="../tags/tag1922.xml"/><Relationship Id="rId6" Type="http://schemas.openxmlformats.org/officeDocument/2006/relationships/tags" Target="../tags/tag1921.xml"/><Relationship Id="rId5" Type="http://schemas.openxmlformats.org/officeDocument/2006/relationships/tags" Target="../tags/tag1920.xml"/><Relationship Id="rId4" Type="http://schemas.openxmlformats.org/officeDocument/2006/relationships/tags" Target="../tags/tag1919.xml"/><Relationship Id="rId3" Type="http://schemas.openxmlformats.org/officeDocument/2006/relationships/tags" Target="../tags/tag1918.xml"/><Relationship Id="rId2" Type="http://schemas.openxmlformats.org/officeDocument/2006/relationships/tags" Target="../tags/tag1917.xml"/><Relationship Id="rId17" Type="http://schemas.openxmlformats.org/officeDocument/2006/relationships/tags" Target="../tags/tag1932.xml"/><Relationship Id="rId16" Type="http://schemas.openxmlformats.org/officeDocument/2006/relationships/tags" Target="../tags/tag1931.xml"/><Relationship Id="rId15" Type="http://schemas.openxmlformats.org/officeDocument/2006/relationships/tags" Target="../tags/tag1930.xml"/><Relationship Id="rId14" Type="http://schemas.openxmlformats.org/officeDocument/2006/relationships/tags" Target="../tags/tag1929.xml"/><Relationship Id="rId13" Type="http://schemas.openxmlformats.org/officeDocument/2006/relationships/tags" Target="../tags/tag1928.xml"/><Relationship Id="rId12" Type="http://schemas.openxmlformats.org/officeDocument/2006/relationships/tags" Target="../tags/tag1927.xml"/><Relationship Id="rId11" Type="http://schemas.openxmlformats.org/officeDocument/2006/relationships/tags" Target="../tags/tag1926.xml"/><Relationship Id="rId10" Type="http://schemas.openxmlformats.org/officeDocument/2006/relationships/tags" Target="../tags/tag1925.xml"/><Relationship Id="rId1" Type="http://schemas.openxmlformats.org/officeDocument/2006/relationships/slideMaster" Target="../slideMasters/slideMaster10.xml"/></Relationships>
</file>

<file path=ppt/slideLayouts/_rels/slideLayout171.xml.rels><?xml version="1.0" encoding="UTF-8" standalone="yes"?>
<Relationships xmlns="http://schemas.openxmlformats.org/package/2006/relationships"><Relationship Id="rId9" Type="http://schemas.openxmlformats.org/officeDocument/2006/relationships/tags" Target="../tags/tag1940.xml"/><Relationship Id="rId8" Type="http://schemas.openxmlformats.org/officeDocument/2006/relationships/tags" Target="../tags/tag1939.xml"/><Relationship Id="rId7" Type="http://schemas.openxmlformats.org/officeDocument/2006/relationships/tags" Target="../tags/tag1938.xml"/><Relationship Id="rId6" Type="http://schemas.openxmlformats.org/officeDocument/2006/relationships/tags" Target="../tags/tag1937.xml"/><Relationship Id="rId5" Type="http://schemas.openxmlformats.org/officeDocument/2006/relationships/tags" Target="../tags/tag1936.xml"/><Relationship Id="rId4" Type="http://schemas.openxmlformats.org/officeDocument/2006/relationships/tags" Target="../tags/tag1935.xml"/><Relationship Id="rId3" Type="http://schemas.openxmlformats.org/officeDocument/2006/relationships/tags" Target="../tags/tag1934.xml"/><Relationship Id="rId2" Type="http://schemas.openxmlformats.org/officeDocument/2006/relationships/tags" Target="../tags/tag1933.xml"/><Relationship Id="rId15" Type="http://schemas.openxmlformats.org/officeDocument/2006/relationships/tags" Target="../tags/tag1946.xml"/><Relationship Id="rId14" Type="http://schemas.openxmlformats.org/officeDocument/2006/relationships/tags" Target="../tags/tag1945.xml"/><Relationship Id="rId13" Type="http://schemas.openxmlformats.org/officeDocument/2006/relationships/tags" Target="../tags/tag1944.xml"/><Relationship Id="rId12" Type="http://schemas.openxmlformats.org/officeDocument/2006/relationships/tags" Target="../tags/tag1943.xml"/><Relationship Id="rId11" Type="http://schemas.openxmlformats.org/officeDocument/2006/relationships/tags" Target="../tags/tag1942.xml"/><Relationship Id="rId10" Type="http://schemas.openxmlformats.org/officeDocument/2006/relationships/tags" Target="../tags/tag1941.xml"/><Relationship Id="rId1" Type="http://schemas.openxmlformats.org/officeDocument/2006/relationships/slideMaster" Target="../slideMasters/slideMaster10.xml"/></Relationships>
</file>

<file path=ppt/slideLayouts/_rels/slideLayout172.xml.rels><?xml version="1.0" encoding="UTF-8" standalone="yes"?>
<Relationships xmlns="http://schemas.openxmlformats.org/package/2006/relationships"><Relationship Id="rId8" Type="http://schemas.openxmlformats.org/officeDocument/2006/relationships/tags" Target="../tags/tag1952.xml"/><Relationship Id="rId7" Type="http://schemas.openxmlformats.org/officeDocument/2006/relationships/tags" Target="../tags/tag1951.xml"/><Relationship Id="rId6" Type="http://schemas.openxmlformats.org/officeDocument/2006/relationships/tags" Target="../tags/tag1950.xml"/><Relationship Id="rId5" Type="http://schemas.openxmlformats.org/officeDocument/2006/relationships/tags" Target="../tags/tag1949.xml"/><Relationship Id="rId4" Type="http://schemas.openxmlformats.org/officeDocument/2006/relationships/tags" Target="../tags/tag1948.xml"/><Relationship Id="rId3" Type="http://schemas.openxmlformats.org/officeDocument/2006/relationships/image" Target="../media/image2.png"/><Relationship Id="rId2" Type="http://schemas.openxmlformats.org/officeDocument/2006/relationships/tags" Target="../tags/tag1947.xml"/><Relationship Id="rId1" Type="http://schemas.openxmlformats.org/officeDocument/2006/relationships/slideMaster" Target="../slideMasters/slideMaster10.xml"/></Relationships>
</file>

<file path=ppt/slideLayouts/_rels/slideLayout173.xml.rels><?xml version="1.0" encoding="UTF-8" standalone="yes"?>
<Relationships xmlns="http://schemas.openxmlformats.org/package/2006/relationships"><Relationship Id="rId9" Type="http://schemas.openxmlformats.org/officeDocument/2006/relationships/tags" Target="../tags/tag1960.xml"/><Relationship Id="rId8" Type="http://schemas.openxmlformats.org/officeDocument/2006/relationships/tags" Target="../tags/tag1959.xml"/><Relationship Id="rId7" Type="http://schemas.openxmlformats.org/officeDocument/2006/relationships/tags" Target="../tags/tag1958.xml"/><Relationship Id="rId6" Type="http://schemas.openxmlformats.org/officeDocument/2006/relationships/tags" Target="../tags/tag1957.xml"/><Relationship Id="rId5" Type="http://schemas.openxmlformats.org/officeDocument/2006/relationships/tags" Target="../tags/tag1956.xml"/><Relationship Id="rId4" Type="http://schemas.openxmlformats.org/officeDocument/2006/relationships/tags" Target="../tags/tag1955.xml"/><Relationship Id="rId3" Type="http://schemas.openxmlformats.org/officeDocument/2006/relationships/tags" Target="../tags/tag1954.xml"/><Relationship Id="rId2" Type="http://schemas.openxmlformats.org/officeDocument/2006/relationships/tags" Target="../tags/tag1953.xml"/><Relationship Id="rId17" Type="http://schemas.openxmlformats.org/officeDocument/2006/relationships/tags" Target="../tags/tag1968.xml"/><Relationship Id="rId16" Type="http://schemas.openxmlformats.org/officeDocument/2006/relationships/tags" Target="../tags/tag1967.xml"/><Relationship Id="rId15" Type="http://schemas.openxmlformats.org/officeDocument/2006/relationships/tags" Target="../tags/tag1966.xml"/><Relationship Id="rId14" Type="http://schemas.openxmlformats.org/officeDocument/2006/relationships/tags" Target="../tags/tag1965.xml"/><Relationship Id="rId13" Type="http://schemas.openxmlformats.org/officeDocument/2006/relationships/tags" Target="../tags/tag1964.xml"/><Relationship Id="rId12" Type="http://schemas.openxmlformats.org/officeDocument/2006/relationships/tags" Target="../tags/tag1963.xml"/><Relationship Id="rId11" Type="http://schemas.openxmlformats.org/officeDocument/2006/relationships/tags" Target="../tags/tag1962.xml"/><Relationship Id="rId10" Type="http://schemas.openxmlformats.org/officeDocument/2006/relationships/tags" Target="../tags/tag1961.xml"/><Relationship Id="rId1" Type="http://schemas.openxmlformats.org/officeDocument/2006/relationships/slideMaster" Target="../slideMasters/slideMaster10.xml"/></Relationships>
</file>

<file path=ppt/slideLayouts/_rels/slideLayout174.xml.rels><?xml version="1.0" encoding="UTF-8" standalone="yes"?>
<Relationships xmlns="http://schemas.openxmlformats.org/package/2006/relationships"><Relationship Id="rId9" Type="http://schemas.openxmlformats.org/officeDocument/2006/relationships/tags" Target="../tags/tag1976.xml"/><Relationship Id="rId8" Type="http://schemas.openxmlformats.org/officeDocument/2006/relationships/tags" Target="../tags/tag1975.xml"/><Relationship Id="rId7" Type="http://schemas.openxmlformats.org/officeDocument/2006/relationships/tags" Target="../tags/tag1974.xml"/><Relationship Id="rId6" Type="http://schemas.openxmlformats.org/officeDocument/2006/relationships/tags" Target="../tags/tag1973.xml"/><Relationship Id="rId5" Type="http://schemas.openxmlformats.org/officeDocument/2006/relationships/tags" Target="../tags/tag1972.xml"/><Relationship Id="rId4" Type="http://schemas.openxmlformats.org/officeDocument/2006/relationships/tags" Target="../tags/tag1971.xml"/><Relationship Id="rId3" Type="http://schemas.openxmlformats.org/officeDocument/2006/relationships/tags" Target="../tags/tag1970.xml"/><Relationship Id="rId2" Type="http://schemas.openxmlformats.org/officeDocument/2006/relationships/tags" Target="../tags/tag1969.xml"/><Relationship Id="rId18" Type="http://schemas.openxmlformats.org/officeDocument/2006/relationships/tags" Target="../tags/tag1985.xml"/><Relationship Id="rId17" Type="http://schemas.openxmlformats.org/officeDocument/2006/relationships/tags" Target="../tags/tag1984.xml"/><Relationship Id="rId16" Type="http://schemas.openxmlformats.org/officeDocument/2006/relationships/tags" Target="../tags/tag1983.xml"/><Relationship Id="rId15" Type="http://schemas.openxmlformats.org/officeDocument/2006/relationships/tags" Target="../tags/tag1982.xml"/><Relationship Id="rId14" Type="http://schemas.openxmlformats.org/officeDocument/2006/relationships/tags" Target="../tags/tag1981.xml"/><Relationship Id="rId13" Type="http://schemas.openxmlformats.org/officeDocument/2006/relationships/tags" Target="../tags/tag1980.xml"/><Relationship Id="rId12" Type="http://schemas.openxmlformats.org/officeDocument/2006/relationships/tags" Target="../tags/tag1979.xml"/><Relationship Id="rId11" Type="http://schemas.openxmlformats.org/officeDocument/2006/relationships/tags" Target="../tags/tag1978.xml"/><Relationship Id="rId10" Type="http://schemas.openxmlformats.org/officeDocument/2006/relationships/tags" Target="../tags/tag1977.xml"/><Relationship Id="rId1" Type="http://schemas.openxmlformats.org/officeDocument/2006/relationships/slideMaster" Target="../slideMasters/slideMaster10.xml"/></Relationships>
</file>

<file path=ppt/slideLayouts/_rels/slideLayout175.xml.rels><?xml version="1.0" encoding="UTF-8" standalone="yes"?>
<Relationships xmlns="http://schemas.openxmlformats.org/package/2006/relationships"><Relationship Id="rId9" Type="http://schemas.openxmlformats.org/officeDocument/2006/relationships/tags" Target="../tags/tag1993.xml"/><Relationship Id="rId8" Type="http://schemas.openxmlformats.org/officeDocument/2006/relationships/tags" Target="../tags/tag1992.xml"/><Relationship Id="rId7" Type="http://schemas.openxmlformats.org/officeDocument/2006/relationships/tags" Target="../tags/tag1991.xml"/><Relationship Id="rId6" Type="http://schemas.openxmlformats.org/officeDocument/2006/relationships/tags" Target="../tags/tag1990.xml"/><Relationship Id="rId5" Type="http://schemas.openxmlformats.org/officeDocument/2006/relationships/tags" Target="../tags/tag1989.xml"/><Relationship Id="rId4" Type="http://schemas.openxmlformats.org/officeDocument/2006/relationships/tags" Target="../tags/tag1988.xml"/><Relationship Id="rId3" Type="http://schemas.openxmlformats.org/officeDocument/2006/relationships/tags" Target="../tags/tag1987.xml"/><Relationship Id="rId2" Type="http://schemas.openxmlformats.org/officeDocument/2006/relationships/tags" Target="../tags/tag1986.xml"/><Relationship Id="rId18" Type="http://schemas.openxmlformats.org/officeDocument/2006/relationships/tags" Target="../tags/tag2002.xml"/><Relationship Id="rId17" Type="http://schemas.openxmlformats.org/officeDocument/2006/relationships/tags" Target="../tags/tag2001.xml"/><Relationship Id="rId16" Type="http://schemas.openxmlformats.org/officeDocument/2006/relationships/tags" Target="../tags/tag2000.xml"/><Relationship Id="rId15" Type="http://schemas.openxmlformats.org/officeDocument/2006/relationships/tags" Target="../tags/tag1999.xml"/><Relationship Id="rId14" Type="http://schemas.openxmlformats.org/officeDocument/2006/relationships/tags" Target="../tags/tag1998.xml"/><Relationship Id="rId13" Type="http://schemas.openxmlformats.org/officeDocument/2006/relationships/tags" Target="../tags/tag1997.xml"/><Relationship Id="rId12" Type="http://schemas.openxmlformats.org/officeDocument/2006/relationships/tags" Target="../tags/tag1996.xml"/><Relationship Id="rId11" Type="http://schemas.openxmlformats.org/officeDocument/2006/relationships/tags" Target="../tags/tag1995.xml"/><Relationship Id="rId10" Type="http://schemas.openxmlformats.org/officeDocument/2006/relationships/tags" Target="../tags/tag1994.xml"/><Relationship Id="rId1" Type="http://schemas.openxmlformats.org/officeDocument/2006/relationships/slideMaster" Target="../slideMasters/slideMaster10.xml"/></Relationships>
</file>

<file path=ppt/slideLayouts/_rels/slideLayout176.xml.rels><?xml version="1.0" encoding="UTF-8" standalone="yes"?>
<Relationships xmlns="http://schemas.openxmlformats.org/package/2006/relationships"><Relationship Id="rId9" Type="http://schemas.openxmlformats.org/officeDocument/2006/relationships/tags" Target="../tags/tag2010.xml"/><Relationship Id="rId8" Type="http://schemas.openxmlformats.org/officeDocument/2006/relationships/tags" Target="../tags/tag2009.xml"/><Relationship Id="rId7" Type="http://schemas.openxmlformats.org/officeDocument/2006/relationships/tags" Target="../tags/tag2008.xml"/><Relationship Id="rId6" Type="http://schemas.openxmlformats.org/officeDocument/2006/relationships/tags" Target="../tags/tag2007.xml"/><Relationship Id="rId5" Type="http://schemas.openxmlformats.org/officeDocument/2006/relationships/tags" Target="../tags/tag2006.xml"/><Relationship Id="rId4" Type="http://schemas.openxmlformats.org/officeDocument/2006/relationships/tags" Target="../tags/tag2005.xml"/><Relationship Id="rId3" Type="http://schemas.openxmlformats.org/officeDocument/2006/relationships/tags" Target="../tags/tag2004.xml"/><Relationship Id="rId2" Type="http://schemas.openxmlformats.org/officeDocument/2006/relationships/tags" Target="../tags/tag2003.xml"/><Relationship Id="rId18" Type="http://schemas.openxmlformats.org/officeDocument/2006/relationships/tags" Target="../tags/tag2019.xml"/><Relationship Id="rId17" Type="http://schemas.openxmlformats.org/officeDocument/2006/relationships/tags" Target="../tags/tag2018.xml"/><Relationship Id="rId16" Type="http://schemas.openxmlformats.org/officeDocument/2006/relationships/tags" Target="../tags/tag2017.xml"/><Relationship Id="rId15" Type="http://schemas.openxmlformats.org/officeDocument/2006/relationships/tags" Target="../tags/tag2016.xml"/><Relationship Id="rId14" Type="http://schemas.openxmlformats.org/officeDocument/2006/relationships/tags" Target="../tags/tag2015.xml"/><Relationship Id="rId13" Type="http://schemas.openxmlformats.org/officeDocument/2006/relationships/tags" Target="../tags/tag2014.xml"/><Relationship Id="rId12" Type="http://schemas.openxmlformats.org/officeDocument/2006/relationships/tags" Target="../tags/tag2013.xml"/><Relationship Id="rId11" Type="http://schemas.openxmlformats.org/officeDocument/2006/relationships/tags" Target="../tags/tag2012.xml"/><Relationship Id="rId10" Type="http://schemas.openxmlformats.org/officeDocument/2006/relationships/tags" Target="../tags/tag2011.xml"/><Relationship Id="rId1" Type="http://schemas.openxmlformats.org/officeDocument/2006/relationships/slideMaster" Target="../slideMasters/slideMaster10.xml"/></Relationships>
</file>

<file path=ppt/slideLayouts/_rels/slideLayout177.xml.rels><?xml version="1.0" encoding="UTF-8" standalone="yes"?>
<Relationships xmlns="http://schemas.openxmlformats.org/package/2006/relationships"><Relationship Id="rId9" Type="http://schemas.openxmlformats.org/officeDocument/2006/relationships/tags" Target="../tags/tag2026.xml"/><Relationship Id="rId8" Type="http://schemas.openxmlformats.org/officeDocument/2006/relationships/tags" Target="../tags/tag2025.xml"/><Relationship Id="rId7" Type="http://schemas.openxmlformats.org/officeDocument/2006/relationships/tags" Target="../tags/tag2024.xml"/><Relationship Id="rId6" Type="http://schemas.openxmlformats.org/officeDocument/2006/relationships/tags" Target="../tags/tag2023.xml"/><Relationship Id="rId5" Type="http://schemas.openxmlformats.org/officeDocument/2006/relationships/tags" Target="../tags/tag2022.xml"/><Relationship Id="rId4" Type="http://schemas.openxmlformats.org/officeDocument/2006/relationships/image" Target="../media/image2.png"/><Relationship Id="rId3" Type="http://schemas.openxmlformats.org/officeDocument/2006/relationships/tags" Target="../tags/tag2021.xml"/><Relationship Id="rId2" Type="http://schemas.openxmlformats.org/officeDocument/2006/relationships/tags" Target="../tags/tag2020.xml"/><Relationship Id="rId13" Type="http://schemas.openxmlformats.org/officeDocument/2006/relationships/tags" Target="../tags/tag2030.xml"/><Relationship Id="rId12" Type="http://schemas.openxmlformats.org/officeDocument/2006/relationships/tags" Target="../tags/tag2029.xml"/><Relationship Id="rId11" Type="http://schemas.openxmlformats.org/officeDocument/2006/relationships/tags" Target="../tags/tag2028.xml"/><Relationship Id="rId10" Type="http://schemas.openxmlformats.org/officeDocument/2006/relationships/tags" Target="../tags/tag2027.xml"/><Relationship Id="rId1" Type="http://schemas.openxmlformats.org/officeDocument/2006/relationships/slideMaster" Target="../slideMasters/slideMaster10.xml"/></Relationships>
</file>

<file path=ppt/slideLayouts/_rels/slideLayout178.xml.rels><?xml version="1.0" encoding="UTF-8" standalone="yes"?>
<Relationships xmlns="http://schemas.openxmlformats.org/package/2006/relationships"><Relationship Id="rId9" Type="http://schemas.openxmlformats.org/officeDocument/2006/relationships/tags" Target="../tags/tag2038.xml"/><Relationship Id="rId8" Type="http://schemas.openxmlformats.org/officeDocument/2006/relationships/tags" Target="../tags/tag2037.xml"/><Relationship Id="rId7" Type="http://schemas.openxmlformats.org/officeDocument/2006/relationships/tags" Target="../tags/tag2036.xml"/><Relationship Id="rId6" Type="http://schemas.openxmlformats.org/officeDocument/2006/relationships/tags" Target="../tags/tag2035.xml"/><Relationship Id="rId5" Type="http://schemas.openxmlformats.org/officeDocument/2006/relationships/tags" Target="../tags/tag2034.xml"/><Relationship Id="rId4" Type="http://schemas.openxmlformats.org/officeDocument/2006/relationships/tags" Target="../tags/tag2033.xml"/><Relationship Id="rId3" Type="http://schemas.openxmlformats.org/officeDocument/2006/relationships/tags" Target="../tags/tag2032.xml"/><Relationship Id="rId2" Type="http://schemas.openxmlformats.org/officeDocument/2006/relationships/tags" Target="../tags/tag2031.xml"/><Relationship Id="rId17" Type="http://schemas.openxmlformats.org/officeDocument/2006/relationships/tags" Target="../tags/tag2046.xml"/><Relationship Id="rId16" Type="http://schemas.openxmlformats.org/officeDocument/2006/relationships/tags" Target="../tags/tag2045.xml"/><Relationship Id="rId15" Type="http://schemas.openxmlformats.org/officeDocument/2006/relationships/tags" Target="../tags/tag2044.xml"/><Relationship Id="rId14" Type="http://schemas.openxmlformats.org/officeDocument/2006/relationships/tags" Target="../tags/tag2043.xml"/><Relationship Id="rId13" Type="http://schemas.openxmlformats.org/officeDocument/2006/relationships/tags" Target="../tags/tag2042.xml"/><Relationship Id="rId12" Type="http://schemas.openxmlformats.org/officeDocument/2006/relationships/tags" Target="../tags/tag2041.xml"/><Relationship Id="rId11" Type="http://schemas.openxmlformats.org/officeDocument/2006/relationships/tags" Target="../tags/tag2040.xml"/><Relationship Id="rId10" Type="http://schemas.openxmlformats.org/officeDocument/2006/relationships/tags" Target="../tags/tag2039.xml"/><Relationship Id="rId1" Type="http://schemas.openxmlformats.org/officeDocument/2006/relationships/slideMaster" Target="../slideMasters/slideMaster10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00.xml"/><Relationship Id="rId8" Type="http://schemas.openxmlformats.org/officeDocument/2006/relationships/tags" Target="../tags/tag99.xml"/><Relationship Id="rId7" Type="http://schemas.openxmlformats.org/officeDocument/2006/relationships/tags" Target="../tags/tag98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7" Type="http://schemas.openxmlformats.org/officeDocument/2006/relationships/tags" Target="../tags/tag108.xml"/><Relationship Id="rId16" Type="http://schemas.openxmlformats.org/officeDocument/2006/relationships/tags" Target="../tags/tag107.xml"/><Relationship Id="rId15" Type="http://schemas.openxmlformats.org/officeDocument/2006/relationships/tags" Target="../tags/tag106.xml"/><Relationship Id="rId14" Type="http://schemas.openxmlformats.org/officeDocument/2006/relationships/tags" Target="../tags/tag105.xml"/><Relationship Id="rId13" Type="http://schemas.openxmlformats.org/officeDocument/2006/relationships/tags" Target="../tags/tag104.xml"/><Relationship Id="rId12" Type="http://schemas.openxmlformats.org/officeDocument/2006/relationships/tags" Target="../tags/tag103.xml"/><Relationship Id="rId11" Type="http://schemas.openxmlformats.org/officeDocument/2006/relationships/tags" Target="../tags/tag102.xml"/><Relationship Id="rId10" Type="http://schemas.openxmlformats.org/officeDocument/2006/relationships/tags" Target="../tags/tag101.xml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9" Type="http://schemas.openxmlformats.org/officeDocument/2006/relationships/tags" Target="../tags/tag2060.xml"/><Relationship Id="rId8" Type="http://schemas.openxmlformats.org/officeDocument/2006/relationships/tags" Target="../tags/tag2059.xml"/><Relationship Id="rId7" Type="http://schemas.openxmlformats.org/officeDocument/2006/relationships/tags" Target="../tags/tag2058.xml"/><Relationship Id="rId6" Type="http://schemas.openxmlformats.org/officeDocument/2006/relationships/tags" Target="../tags/tag2057.xml"/><Relationship Id="rId5" Type="http://schemas.openxmlformats.org/officeDocument/2006/relationships/tags" Target="../tags/tag2056.xml"/><Relationship Id="rId4" Type="http://schemas.openxmlformats.org/officeDocument/2006/relationships/tags" Target="../tags/tag2055.xml"/><Relationship Id="rId3" Type="http://schemas.openxmlformats.org/officeDocument/2006/relationships/tags" Target="../tags/tag2054.xml"/><Relationship Id="rId2" Type="http://schemas.openxmlformats.org/officeDocument/2006/relationships/tags" Target="../tags/tag2053.xml"/><Relationship Id="rId17" Type="http://schemas.openxmlformats.org/officeDocument/2006/relationships/tags" Target="../tags/tag2068.xml"/><Relationship Id="rId16" Type="http://schemas.openxmlformats.org/officeDocument/2006/relationships/tags" Target="../tags/tag2067.xml"/><Relationship Id="rId15" Type="http://schemas.openxmlformats.org/officeDocument/2006/relationships/tags" Target="../tags/tag2066.xml"/><Relationship Id="rId14" Type="http://schemas.openxmlformats.org/officeDocument/2006/relationships/tags" Target="../tags/tag2065.xml"/><Relationship Id="rId13" Type="http://schemas.openxmlformats.org/officeDocument/2006/relationships/tags" Target="../tags/tag2064.xml"/><Relationship Id="rId12" Type="http://schemas.openxmlformats.org/officeDocument/2006/relationships/tags" Target="../tags/tag2063.xml"/><Relationship Id="rId11" Type="http://schemas.openxmlformats.org/officeDocument/2006/relationships/tags" Target="../tags/tag2062.xml"/><Relationship Id="rId10" Type="http://schemas.openxmlformats.org/officeDocument/2006/relationships/tags" Target="../tags/tag2061.xml"/><Relationship Id="rId1" Type="http://schemas.openxmlformats.org/officeDocument/2006/relationships/slideMaster" Target="../slideMasters/slideMaster11.xml"/></Relationships>
</file>

<file path=ppt/slideLayouts/_rels/slideLayout181.xml.rels><?xml version="1.0" encoding="UTF-8" standalone="yes"?>
<Relationships xmlns="http://schemas.openxmlformats.org/package/2006/relationships"><Relationship Id="rId9" Type="http://schemas.openxmlformats.org/officeDocument/2006/relationships/tags" Target="../tags/tag2075.xml"/><Relationship Id="rId8" Type="http://schemas.openxmlformats.org/officeDocument/2006/relationships/tags" Target="../tags/tag2074.xml"/><Relationship Id="rId7" Type="http://schemas.openxmlformats.org/officeDocument/2006/relationships/tags" Target="../tags/tag2073.xml"/><Relationship Id="rId6" Type="http://schemas.openxmlformats.org/officeDocument/2006/relationships/tags" Target="../tags/tag2072.xml"/><Relationship Id="rId5" Type="http://schemas.openxmlformats.org/officeDocument/2006/relationships/tags" Target="../tags/tag2071.xml"/><Relationship Id="rId4" Type="http://schemas.openxmlformats.org/officeDocument/2006/relationships/image" Target="../media/image2.png"/><Relationship Id="rId3" Type="http://schemas.openxmlformats.org/officeDocument/2006/relationships/tags" Target="../tags/tag2070.xml"/><Relationship Id="rId2" Type="http://schemas.openxmlformats.org/officeDocument/2006/relationships/tags" Target="../tags/tag2069.xml"/><Relationship Id="rId10" Type="http://schemas.openxmlformats.org/officeDocument/2006/relationships/tags" Target="../tags/tag2076.xml"/><Relationship Id="rId1" Type="http://schemas.openxmlformats.org/officeDocument/2006/relationships/slideMaster" Target="../slideMasters/slideMaster11.xml"/></Relationships>
</file>

<file path=ppt/slideLayouts/_rels/slideLayout182.xml.rels><?xml version="1.0" encoding="UTF-8" standalone="yes"?>
<Relationships xmlns="http://schemas.openxmlformats.org/package/2006/relationships"><Relationship Id="rId9" Type="http://schemas.openxmlformats.org/officeDocument/2006/relationships/tags" Target="../tags/tag2084.xml"/><Relationship Id="rId8" Type="http://schemas.openxmlformats.org/officeDocument/2006/relationships/tags" Target="../tags/tag2083.xml"/><Relationship Id="rId7" Type="http://schemas.openxmlformats.org/officeDocument/2006/relationships/tags" Target="../tags/tag2082.xml"/><Relationship Id="rId6" Type="http://schemas.openxmlformats.org/officeDocument/2006/relationships/tags" Target="../tags/tag2081.xml"/><Relationship Id="rId5" Type="http://schemas.openxmlformats.org/officeDocument/2006/relationships/tags" Target="../tags/tag2080.xml"/><Relationship Id="rId4" Type="http://schemas.openxmlformats.org/officeDocument/2006/relationships/tags" Target="../tags/tag2079.xml"/><Relationship Id="rId3" Type="http://schemas.openxmlformats.org/officeDocument/2006/relationships/tags" Target="../tags/tag2078.xml"/><Relationship Id="rId2" Type="http://schemas.openxmlformats.org/officeDocument/2006/relationships/tags" Target="../tags/tag2077.xml"/><Relationship Id="rId11" Type="http://schemas.openxmlformats.org/officeDocument/2006/relationships/tags" Target="../tags/tag2086.xml"/><Relationship Id="rId10" Type="http://schemas.openxmlformats.org/officeDocument/2006/relationships/tags" Target="../tags/tag2085.xml"/><Relationship Id="rId1" Type="http://schemas.openxmlformats.org/officeDocument/2006/relationships/slideMaster" Target="../slideMasters/slideMaster11.xml"/></Relationships>
</file>

<file path=ppt/slideLayouts/_rels/slideLayout183.xml.rels><?xml version="1.0" encoding="UTF-8" standalone="yes"?>
<Relationships xmlns="http://schemas.openxmlformats.org/package/2006/relationships"><Relationship Id="rId9" Type="http://schemas.openxmlformats.org/officeDocument/2006/relationships/tags" Target="../tags/tag2093.xml"/><Relationship Id="rId8" Type="http://schemas.openxmlformats.org/officeDocument/2006/relationships/tags" Target="../tags/tag2092.xml"/><Relationship Id="rId7" Type="http://schemas.openxmlformats.org/officeDocument/2006/relationships/tags" Target="../tags/tag2091.xml"/><Relationship Id="rId6" Type="http://schemas.openxmlformats.org/officeDocument/2006/relationships/tags" Target="../tags/tag2090.xml"/><Relationship Id="rId5" Type="http://schemas.openxmlformats.org/officeDocument/2006/relationships/tags" Target="../tags/tag2089.xml"/><Relationship Id="rId4" Type="http://schemas.openxmlformats.org/officeDocument/2006/relationships/image" Target="../media/image2.png"/><Relationship Id="rId3" Type="http://schemas.openxmlformats.org/officeDocument/2006/relationships/tags" Target="../tags/tag2088.xml"/><Relationship Id="rId2" Type="http://schemas.openxmlformats.org/officeDocument/2006/relationships/tags" Target="../tags/tag2087.xml"/><Relationship Id="rId11" Type="http://schemas.openxmlformats.org/officeDocument/2006/relationships/tags" Target="../tags/tag2095.xml"/><Relationship Id="rId10" Type="http://schemas.openxmlformats.org/officeDocument/2006/relationships/tags" Target="../tags/tag2094.xml"/><Relationship Id="rId1" Type="http://schemas.openxmlformats.org/officeDocument/2006/relationships/slideMaster" Target="../slideMasters/slideMaster11.xml"/></Relationships>
</file>

<file path=ppt/slideLayouts/_rels/slideLayout184.xml.rels><?xml version="1.0" encoding="UTF-8" standalone="yes"?>
<Relationships xmlns="http://schemas.openxmlformats.org/package/2006/relationships"><Relationship Id="rId9" Type="http://schemas.openxmlformats.org/officeDocument/2006/relationships/tags" Target="../tags/tag2102.xml"/><Relationship Id="rId8" Type="http://schemas.openxmlformats.org/officeDocument/2006/relationships/tags" Target="../tags/tag2101.xml"/><Relationship Id="rId7" Type="http://schemas.openxmlformats.org/officeDocument/2006/relationships/tags" Target="../tags/tag2100.xml"/><Relationship Id="rId6" Type="http://schemas.openxmlformats.org/officeDocument/2006/relationships/tags" Target="../tags/tag2099.xml"/><Relationship Id="rId5" Type="http://schemas.openxmlformats.org/officeDocument/2006/relationships/tags" Target="../tags/tag2098.xml"/><Relationship Id="rId4" Type="http://schemas.openxmlformats.org/officeDocument/2006/relationships/image" Target="../media/image2.png"/><Relationship Id="rId3" Type="http://schemas.openxmlformats.org/officeDocument/2006/relationships/tags" Target="../tags/tag2097.xml"/><Relationship Id="rId2" Type="http://schemas.openxmlformats.org/officeDocument/2006/relationships/tags" Target="../tags/tag2096.xml"/><Relationship Id="rId13" Type="http://schemas.openxmlformats.org/officeDocument/2006/relationships/tags" Target="../tags/tag2106.xml"/><Relationship Id="rId12" Type="http://schemas.openxmlformats.org/officeDocument/2006/relationships/tags" Target="../tags/tag2105.xml"/><Relationship Id="rId11" Type="http://schemas.openxmlformats.org/officeDocument/2006/relationships/tags" Target="../tags/tag2104.xml"/><Relationship Id="rId10" Type="http://schemas.openxmlformats.org/officeDocument/2006/relationships/tags" Target="../tags/tag2103.xml"/><Relationship Id="rId1" Type="http://schemas.openxmlformats.org/officeDocument/2006/relationships/slideMaster" Target="../slideMasters/slideMaster11.xml"/></Relationships>
</file>

<file path=ppt/slideLayouts/_rels/slideLayout185.xml.rels><?xml version="1.0" encoding="UTF-8" standalone="yes"?>
<Relationships xmlns="http://schemas.openxmlformats.org/package/2006/relationships"><Relationship Id="rId9" Type="http://schemas.openxmlformats.org/officeDocument/2006/relationships/tags" Target="../tags/tag2114.xml"/><Relationship Id="rId8" Type="http://schemas.openxmlformats.org/officeDocument/2006/relationships/tags" Target="../tags/tag2113.xml"/><Relationship Id="rId7" Type="http://schemas.openxmlformats.org/officeDocument/2006/relationships/tags" Target="../tags/tag2112.xml"/><Relationship Id="rId6" Type="http://schemas.openxmlformats.org/officeDocument/2006/relationships/tags" Target="../tags/tag2111.xml"/><Relationship Id="rId5" Type="http://schemas.openxmlformats.org/officeDocument/2006/relationships/tags" Target="../tags/tag2110.xml"/><Relationship Id="rId4" Type="http://schemas.openxmlformats.org/officeDocument/2006/relationships/tags" Target="../tags/tag2109.xml"/><Relationship Id="rId3" Type="http://schemas.openxmlformats.org/officeDocument/2006/relationships/tags" Target="../tags/tag2108.xml"/><Relationship Id="rId2" Type="http://schemas.openxmlformats.org/officeDocument/2006/relationships/tags" Target="../tags/tag2107.xml"/><Relationship Id="rId10" Type="http://schemas.openxmlformats.org/officeDocument/2006/relationships/tags" Target="../tags/tag2115.xml"/><Relationship Id="rId1" Type="http://schemas.openxmlformats.org/officeDocument/2006/relationships/slideMaster" Target="../slideMasters/slideMaster11.xml"/></Relationships>
</file>

<file path=ppt/slideLayouts/_rels/slideLayout186.xml.rels><?xml version="1.0" encoding="UTF-8" standalone="yes"?>
<Relationships xmlns="http://schemas.openxmlformats.org/package/2006/relationships"><Relationship Id="rId4" Type="http://schemas.openxmlformats.org/officeDocument/2006/relationships/tags" Target="../tags/tag2118.xml"/><Relationship Id="rId3" Type="http://schemas.openxmlformats.org/officeDocument/2006/relationships/tags" Target="../tags/tag2117.xml"/><Relationship Id="rId2" Type="http://schemas.openxmlformats.org/officeDocument/2006/relationships/tags" Target="../tags/tag2116.xml"/><Relationship Id="rId1" Type="http://schemas.openxmlformats.org/officeDocument/2006/relationships/slideMaster" Target="../slideMasters/slideMaster11.xml"/></Relationships>
</file>

<file path=ppt/slideLayouts/_rels/slideLayout187.xml.rels><?xml version="1.0" encoding="UTF-8" standalone="yes"?>
<Relationships xmlns="http://schemas.openxmlformats.org/package/2006/relationships"><Relationship Id="rId9" Type="http://schemas.openxmlformats.org/officeDocument/2006/relationships/tags" Target="../tags/tag2125.xml"/><Relationship Id="rId8" Type="http://schemas.openxmlformats.org/officeDocument/2006/relationships/tags" Target="../tags/tag2124.xml"/><Relationship Id="rId7" Type="http://schemas.openxmlformats.org/officeDocument/2006/relationships/tags" Target="../tags/tag2123.xml"/><Relationship Id="rId6" Type="http://schemas.openxmlformats.org/officeDocument/2006/relationships/tags" Target="../tags/tag2122.xml"/><Relationship Id="rId5" Type="http://schemas.openxmlformats.org/officeDocument/2006/relationships/tags" Target="../tags/tag2121.xml"/><Relationship Id="rId4" Type="http://schemas.openxmlformats.org/officeDocument/2006/relationships/image" Target="../media/image2.png"/><Relationship Id="rId3" Type="http://schemas.openxmlformats.org/officeDocument/2006/relationships/tags" Target="../tags/tag2120.xml"/><Relationship Id="rId2" Type="http://schemas.openxmlformats.org/officeDocument/2006/relationships/tags" Target="../tags/tag2119.xml"/><Relationship Id="rId11" Type="http://schemas.openxmlformats.org/officeDocument/2006/relationships/tags" Target="../tags/tag2127.xml"/><Relationship Id="rId10" Type="http://schemas.openxmlformats.org/officeDocument/2006/relationships/tags" Target="../tags/tag2126.xml"/><Relationship Id="rId1" Type="http://schemas.openxmlformats.org/officeDocument/2006/relationships/slideMaster" Target="../slideMasters/slideMaster11.xml"/></Relationships>
</file>

<file path=ppt/slideLayouts/_rels/slideLayout188.xml.rels><?xml version="1.0" encoding="UTF-8" standalone="yes"?>
<Relationships xmlns="http://schemas.openxmlformats.org/package/2006/relationships"><Relationship Id="rId9" Type="http://schemas.openxmlformats.org/officeDocument/2006/relationships/tags" Target="../tags/tag2135.xml"/><Relationship Id="rId8" Type="http://schemas.openxmlformats.org/officeDocument/2006/relationships/tags" Target="../tags/tag2134.xml"/><Relationship Id="rId7" Type="http://schemas.openxmlformats.org/officeDocument/2006/relationships/tags" Target="../tags/tag2133.xml"/><Relationship Id="rId6" Type="http://schemas.openxmlformats.org/officeDocument/2006/relationships/tags" Target="../tags/tag2132.xml"/><Relationship Id="rId5" Type="http://schemas.openxmlformats.org/officeDocument/2006/relationships/tags" Target="../tags/tag2131.xml"/><Relationship Id="rId4" Type="http://schemas.openxmlformats.org/officeDocument/2006/relationships/tags" Target="../tags/tag2130.xml"/><Relationship Id="rId3" Type="http://schemas.openxmlformats.org/officeDocument/2006/relationships/tags" Target="../tags/tag2129.xml"/><Relationship Id="rId2" Type="http://schemas.openxmlformats.org/officeDocument/2006/relationships/tags" Target="../tags/tag2128.xml"/><Relationship Id="rId18" Type="http://schemas.openxmlformats.org/officeDocument/2006/relationships/tags" Target="../tags/tag2144.xml"/><Relationship Id="rId17" Type="http://schemas.openxmlformats.org/officeDocument/2006/relationships/tags" Target="../tags/tag2143.xml"/><Relationship Id="rId16" Type="http://schemas.openxmlformats.org/officeDocument/2006/relationships/tags" Target="../tags/tag2142.xml"/><Relationship Id="rId15" Type="http://schemas.openxmlformats.org/officeDocument/2006/relationships/tags" Target="../tags/tag2141.xml"/><Relationship Id="rId14" Type="http://schemas.openxmlformats.org/officeDocument/2006/relationships/tags" Target="../tags/tag2140.xml"/><Relationship Id="rId13" Type="http://schemas.openxmlformats.org/officeDocument/2006/relationships/tags" Target="../tags/tag2139.xml"/><Relationship Id="rId12" Type="http://schemas.openxmlformats.org/officeDocument/2006/relationships/tags" Target="../tags/tag2138.xml"/><Relationship Id="rId11" Type="http://schemas.openxmlformats.org/officeDocument/2006/relationships/tags" Target="../tags/tag2137.xml"/><Relationship Id="rId10" Type="http://schemas.openxmlformats.org/officeDocument/2006/relationships/tags" Target="../tags/tag2136.xml"/><Relationship Id="rId1" Type="http://schemas.openxmlformats.org/officeDocument/2006/relationships/slideMaster" Target="../slideMasters/slideMaster11.xml"/></Relationships>
</file>

<file path=ppt/slideLayouts/_rels/slideLayout189.xml.rels><?xml version="1.0" encoding="UTF-8" standalone="yes"?>
<Relationships xmlns="http://schemas.openxmlformats.org/package/2006/relationships"><Relationship Id="rId9" Type="http://schemas.openxmlformats.org/officeDocument/2006/relationships/tags" Target="../tags/tag2152.xml"/><Relationship Id="rId8" Type="http://schemas.openxmlformats.org/officeDocument/2006/relationships/tags" Target="../tags/tag2151.xml"/><Relationship Id="rId7" Type="http://schemas.openxmlformats.org/officeDocument/2006/relationships/tags" Target="../tags/tag2150.xml"/><Relationship Id="rId6" Type="http://schemas.openxmlformats.org/officeDocument/2006/relationships/tags" Target="../tags/tag2149.xml"/><Relationship Id="rId5" Type="http://schemas.openxmlformats.org/officeDocument/2006/relationships/tags" Target="../tags/tag2148.xml"/><Relationship Id="rId4" Type="http://schemas.openxmlformats.org/officeDocument/2006/relationships/tags" Target="../tags/tag2147.xml"/><Relationship Id="rId3" Type="http://schemas.openxmlformats.org/officeDocument/2006/relationships/tags" Target="../tags/tag2146.xml"/><Relationship Id="rId2" Type="http://schemas.openxmlformats.org/officeDocument/2006/relationships/tags" Target="../tags/tag2145.xml"/><Relationship Id="rId17" Type="http://schemas.openxmlformats.org/officeDocument/2006/relationships/tags" Target="../tags/tag2160.xml"/><Relationship Id="rId16" Type="http://schemas.openxmlformats.org/officeDocument/2006/relationships/tags" Target="../tags/tag2159.xml"/><Relationship Id="rId15" Type="http://schemas.openxmlformats.org/officeDocument/2006/relationships/tags" Target="../tags/tag2158.xml"/><Relationship Id="rId14" Type="http://schemas.openxmlformats.org/officeDocument/2006/relationships/tags" Target="../tags/tag2157.xml"/><Relationship Id="rId13" Type="http://schemas.openxmlformats.org/officeDocument/2006/relationships/tags" Target="../tags/tag2156.xml"/><Relationship Id="rId12" Type="http://schemas.openxmlformats.org/officeDocument/2006/relationships/tags" Target="../tags/tag2155.xml"/><Relationship Id="rId11" Type="http://schemas.openxmlformats.org/officeDocument/2006/relationships/tags" Target="../tags/tag2154.xml"/><Relationship Id="rId10" Type="http://schemas.openxmlformats.org/officeDocument/2006/relationships/tags" Target="../tags/tag2153.xml"/><Relationship Id="rId1" Type="http://schemas.openxmlformats.org/officeDocument/2006/relationships/slideMaster" Target="../slideMasters/slideMaster11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16.xml"/><Relationship Id="rId8" Type="http://schemas.openxmlformats.org/officeDocument/2006/relationships/tags" Target="../tags/tag115.xml"/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5" Type="http://schemas.openxmlformats.org/officeDocument/2006/relationships/tags" Target="../tags/tag122.xml"/><Relationship Id="rId14" Type="http://schemas.openxmlformats.org/officeDocument/2006/relationships/tags" Target="../tags/tag121.xml"/><Relationship Id="rId13" Type="http://schemas.openxmlformats.org/officeDocument/2006/relationships/tags" Target="../tags/tag120.xml"/><Relationship Id="rId12" Type="http://schemas.openxmlformats.org/officeDocument/2006/relationships/tags" Target="../tags/tag119.xml"/><Relationship Id="rId11" Type="http://schemas.openxmlformats.org/officeDocument/2006/relationships/tags" Target="../tags/tag118.xml"/><Relationship Id="rId10" Type="http://schemas.openxmlformats.org/officeDocument/2006/relationships/tags" Target="../tags/tag117.xml"/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9" Type="http://schemas.openxmlformats.org/officeDocument/2006/relationships/tags" Target="../tags/tag2168.xml"/><Relationship Id="rId8" Type="http://schemas.openxmlformats.org/officeDocument/2006/relationships/tags" Target="../tags/tag2167.xml"/><Relationship Id="rId7" Type="http://schemas.openxmlformats.org/officeDocument/2006/relationships/tags" Target="../tags/tag2166.xml"/><Relationship Id="rId6" Type="http://schemas.openxmlformats.org/officeDocument/2006/relationships/tags" Target="../tags/tag2165.xml"/><Relationship Id="rId5" Type="http://schemas.openxmlformats.org/officeDocument/2006/relationships/tags" Target="../tags/tag2164.xml"/><Relationship Id="rId4" Type="http://schemas.openxmlformats.org/officeDocument/2006/relationships/tags" Target="../tags/tag2163.xml"/><Relationship Id="rId3" Type="http://schemas.openxmlformats.org/officeDocument/2006/relationships/tags" Target="../tags/tag2162.xml"/><Relationship Id="rId2" Type="http://schemas.openxmlformats.org/officeDocument/2006/relationships/tags" Target="../tags/tag2161.xml"/><Relationship Id="rId15" Type="http://schemas.openxmlformats.org/officeDocument/2006/relationships/tags" Target="../tags/tag2174.xml"/><Relationship Id="rId14" Type="http://schemas.openxmlformats.org/officeDocument/2006/relationships/tags" Target="../tags/tag2173.xml"/><Relationship Id="rId13" Type="http://schemas.openxmlformats.org/officeDocument/2006/relationships/tags" Target="../tags/tag2172.xml"/><Relationship Id="rId12" Type="http://schemas.openxmlformats.org/officeDocument/2006/relationships/tags" Target="../tags/tag2171.xml"/><Relationship Id="rId11" Type="http://schemas.openxmlformats.org/officeDocument/2006/relationships/tags" Target="../tags/tag2170.xml"/><Relationship Id="rId10" Type="http://schemas.openxmlformats.org/officeDocument/2006/relationships/tags" Target="../tags/tag2169.xml"/><Relationship Id="rId1" Type="http://schemas.openxmlformats.org/officeDocument/2006/relationships/slideMaster" Target="../slideMasters/slideMaster11.xml"/></Relationships>
</file>

<file path=ppt/slideLayouts/_rels/slideLayout191.xml.rels><?xml version="1.0" encoding="UTF-8" standalone="yes"?>
<Relationships xmlns="http://schemas.openxmlformats.org/package/2006/relationships"><Relationship Id="rId8" Type="http://schemas.openxmlformats.org/officeDocument/2006/relationships/tags" Target="../tags/tag2180.xml"/><Relationship Id="rId7" Type="http://schemas.openxmlformats.org/officeDocument/2006/relationships/tags" Target="../tags/tag2179.xml"/><Relationship Id="rId6" Type="http://schemas.openxmlformats.org/officeDocument/2006/relationships/tags" Target="../tags/tag2178.xml"/><Relationship Id="rId5" Type="http://schemas.openxmlformats.org/officeDocument/2006/relationships/tags" Target="../tags/tag2177.xml"/><Relationship Id="rId4" Type="http://schemas.openxmlformats.org/officeDocument/2006/relationships/tags" Target="../tags/tag2176.xml"/><Relationship Id="rId3" Type="http://schemas.openxmlformats.org/officeDocument/2006/relationships/image" Target="../media/image2.png"/><Relationship Id="rId2" Type="http://schemas.openxmlformats.org/officeDocument/2006/relationships/tags" Target="../tags/tag2175.xml"/><Relationship Id="rId1" Type="http://schemas.openxmlformats.org/officeDocument/2006/relationships/slideMaster" Target="../slideMasters/slideMaster11.xml"/></Relationships>
</file>

<file path=ppt/slideLayouts/_rels/slideLayout192.xml.rels><?xml version="1.0" encoding="UTF-8" standalone="yes"?>
<Relationships xmlns="http://schemas.openxmlformats.org/package/2006/relationships"><Relationship Id="rId9" Type="http://schemas.openxmlformats.org/officeDocument/2006/relationships/tags" Target="../tags/tag2188.xml"/><Relationship Id="rId8" Type="http://schemas.openxmlformats.org/officeDocument/2006/relationships/tags" Target="../tags/tag2187.xml"/><Relationship Id="rId7" Type="http://schemas.openxmlformats.org/officeDocument/2006/relationships/tags" Target="../tags/tag2186.xml"/><Relationship Id="rId6" Type="http://schemas.openxmlformats.org/officeDocument/2006/relationships/tags" Target="../tags/tag2185.xml"/><Relationship Id="rId5" Type="http://schemas.openxmlformats.org/officeDocument/2006/relationships/tags" Target="../tags/tag2184.xml"/><Relationship Id="rId4" Type="http://schemas.openxmlformats.org/officeDocument/2006/relationships/tags" Target="../tags/tag2183.xml"/><Relationship Id="rId3" Type="http://schemas.openxmlformats.org/officeDocument/2006/relationships/tags" Target="../tags/tag2182.xml"/><Relationship Id="rId2" Type="http://schemas.openxmlformats.org/officeDocument/2006/relationships/tags" Target="../tags/tag2181.xml"/><Relationship Id="rId17" Type="http://schemas.openxmlformats.org/officeDocument/2006/relationships/tags" Target="../tags/tag2196.xml"/><Relationship Id="rId16" Type="http://schemas.openxmlformats.org/officeDocument/2006/relationships/tags" Target="../tags/tag2195.xml"/><Relationship Id="rId15" Type="http://schemas.openxmlformats.org/officeDocument/2006/relationships/tags" Target="../tags/tag2194.xml"/><Relationship Id="rId14" Type="http://schemas.openxmlformats.org/officeDocument/2006/relationships/tags" Target="../tags/tag2193.xml"/><Relationship Id="rId13" Type="http://schemas.openxmlformats.org/officeDocument/2006/relationships/tags" Target="../tags/tag2192.xml"/><Relationship Id="rId12" Type="http://schemas.openxmlformats.org/officeDocument/2006/relationships/tags" Target="../tags/tag2191.xml"/><Relationship Id="rId11" Type="http://schemas.openxmlformats.org/officeDocument/2006/relationships/tags" Target="../tags/tag2190.xml"/><Relationship Id="rId10" Type="http://schemas.openxmlformats.org/officeDocument/2006/relationships/tags" Target="../tags/tag2189.xml"/><Relationship Id="rId1" Type="http://schemas.openxmlformats.org/officeDocument/2006/relationships/slideMaster" Target="../slideMasters/slideMaster11.xml"/></Relationships>
</file>

<file path=ppt/slideLayouts/_rels/slideLayout193.xml.rels><?xml version="1.0" encoding="UTF-8" standalone="yes"?>
<Relationships xmlns="http://schemas.openxmlformats.org/package/2006/relationships"><Relationship Id="rId9" Type="http://schemas.openxmlformats.org/officeDocument/2006/relationships/tags" Target="../tags/tag2204.xml"/><Relationship Id="rId8" Type="http://schemas.openxmlformats.org/officeDocument/2006/relationships/tags" Target="../tags/tag2203.xml"/><Relationship Id="rId7" Type="http://schemas.openxmlformats.org/officeDocument/2006/relationships/tags" Target="../tags/tag2202.xml"/><Relationship Id="rId6" Type="http://schemas.openxmlformats.org/officeDocument/2006/relationships/tags" Target="../tags/tag2201.xml"/><Relationship Id="rId5" Type="http://schemas.openxmlformats.org/officeDocument/2006/relationships/tags" Target="../tags/tag2200.xml"/><Relationship Id="rId4" Type="http://schemas.openxmlformats.org/officeDocument/2006/relationships/tags" Target="../tags/tag2199.xml"/><Relationship Id="rId3" Type="http://schemas.openxmlformats.org/officeDocument/2006/relationships/tags" Target="../tags/tag2198.xml"/><Relationship Id="rId2" Type="http://schemas.openxmlformats.org/officeDocument/2006/relationships/tags" Target="../tags/tag2197.xml"/><Relationship Id="rId18" Type="http://schemas.openxmlformats.org/officeDocument/2006/relationships/tags" Target="../tags/tag2213.xml"/><Relationship Id="rId17" Type="http://schemas.openxmlformats.org/officeDocument/2006/relationships/tags" Target="../tags/tag2212.xml"/><Relationship Id="rId16" Type="http://schemas.openxmlformats.org/officeDocument/2006/relationships/tags" Target="../tags/tag2211.xml"/><Relationship Id="rId15" Type="http://schemas.openxmlformats.org/officeDocument/2006/relationships/tags" Target="../tags/tag2210.xml"/><Relationship Id="rId14" Type="http://schemas.openxmlformats.org/officeDocument/2006/relationships/tags" Target="../tags/tag2209.xml"/><Relationship Id="rId13" Type="http://schemas.openxmlformats.org/officeDocument/2006/relationships/tags" Target="../tags/tag2208.xml"/><Relationship Id="rId12" Type="http://schemas.openxmlformats.org/officeDocument/2006/relationships/tags" Target="../tags/tag2207.xml"/><Relationship Id="rId11" Type="http://schemas.openxmlformats.org/officeDocument/2006/relationships/tags" Target="../tags/tag2206.xml"/><Relationship Id="rId10" Type="http://schemas.openxmlformats.org/officeDocument/2006/relationships/tags" Target="../tags/tag2205.xml"/><Relationship Id="rId1" Type="http://schemas.openxmlformats.org/officeDocument/2006/relationships/slideMaster" Target="../slideMasters/slideMaster11.xml"/></Relationships>
</file>

<file path=ppt/slideLayouts/_rels/slideLayout194.xml.rels><?xml version="1.0" encoding="UTF-8" standalone="yes"?>
<Relationships xmlns="http://schemas.openxmlformats.org/package/2006/relationships"><Relationship Id="rId9" Type="http://schemas.openxmlformats.org/officeDocument/2006/relationships/tags" Target="../tags/tag2221.xml"/><Relationship Id="rId8" Type="http://schemas.openxmlformats.org/officeDocument/2006/relationships/tags" Target="../tags/tag2220.xml"/><Relationship Id="rId7" Type="http://schemas.openxmlformats.org/officeDocument/2006/relationships/tags" Target="../tags/tag2219.xml"/><Relationship Id="rId6" Type="http://schemas.openxmlformats.org/officeDocument/2006/relationships/tags" Target="../tags/tag2218.xml"/><Relationship Id="rId5" Type="http://schemas.openxmlformats.org/officeDocument/2006/relationships/tags" Target="../tags/tag2217.xml"/><Relationship Id="rId4" Type="http://schemas.openxmlformats.org/officeDocument/2006/relationships/tags" Target="../tags/tag2216.xml"/><Relationship Id="rId3" Type="http://schemas.openxmlformats.org/officeDocument/2006/relationships/tags" Target="../tags/tag2215.xml"/><Relationship Id="rId2" Type="http://schemas.openxmlformats.org/officeDocument/2006/relationships/tags" Target="../tags/tag2214.xml"/><Relationship Id="rId18" Type="http://schemas.openxmlformats.org/officeDocument/2006/relationships/tags" Target="../tags/tag2230.xml"/><Relationship Id="rId17" Type="http://schemas.openxmlformats.org/officeDocument/2006/relationships/tags" Target="../tags/tag2229.xml"/><Relationship Id="rId16" Type="http://schemas.openxmlformats.org/officeDocument/2006/relationships/tags" Target="../tags/tag2228.xml"/><Relationship Id="rId15" Type="http://schemas.openxmlformats.org/officeDocument/2006/relationships/tags" Target="../tags/tag2227.xml"/><Relationship Id="rId14" Type="http://schemas.openxmlformats.org/officeDocument/2006/relationships/tags" Target="../tags/tag2226.xml"/><Relationship Id="rId13" Type="http://schemas.openxmlformats.org/officeDocument/2006/relationships/tags" Target="../tags/tag2225.xml"/><Relationship Id="rId12" Type="http://schemas.openxmlformats.org/officeDocument/2006/relationships/tags" Target="../tags/tag2224.xml"/><Relationship Id="rId11" Type="http://schemas.openxmlformats.org/officeDocument/2006/relationships/tags" Target="../tags/tag2223.xml"/><Relationship Id="rId10" Type="http://schemas.openxmlformats.org/officeDocument/2006/relationships/tags" Target="../tags/tag2222.xml"/><Relationship Id="rId1" Type="http://schemas.openxmlformats.org/officeDocument/2006/relationships/slideMaster" Target="../slideMasters/slideMaster11.xml"/></Relationships>
</file>

<file path=ppt/slideLayouts/_rels/slideLayout195.xml.rels><?xml version="1.0" encoding="UTF-8" standalone="yes"?>
<Relationships xmlns="http://schemas.openxmlformats.org/package/2006/relationships"><Relationship Id="rId9" Type="http://schemas.openxmlformats.org/officeDocument/2006/relationships/tags" Target="../tags/tag2238.xml"/><Relationship Id="rId8" Type="http://schemas.openxmlformats.org/officeDocument/2006/relationships/tags" Target="../tags/tag2237.xml"/><Relationship Id="rId7" Type="http://schemas.openxmlformats.org/officeDocument/2006/relationships/tags" Target="../tags/tag2236.xml"/><Relationship Id="rId6" Type="http://schemas.openxmlformats.org/officeDocument/2006/relationships/tags" Target="../tags/tag2235.xml"/><Relationship Id="rId5" Type="http://schemas.openxmlformats.org/officeDocument/2006/relationships/tags" Target="../tags/tag2234.xml"/><Relationship Id="rId4" Type="http://schemas.openxmlformats.org/officeDocument/2006/relationships/tags" Target="../tags/tag2233.xml"/><Relationship Id="rId3" Type="http://schemas.openxmlformats.org/officeDocument/2006/relationships/tags" Target="../tags/tag2232.xml"/><Relationship Id="rId2" Type="http://schemas.openxmlformats.org/officeDocument/2006/relationships/tags" Target="../tags/tag2231.xml"/><Relationship Id="rId18" Type="http://schemas.openxmlformats.org/officeDocument/2006/relationships/tags" Target="../tags/tag2247.xml"/><Relationship Id="rId17" Type="http://schemas.openxmlformats.org/officeDocument/2006/relationships/tags" Target="../tags/tag2246.xml"/><Relationship Id="rId16" Type="http://schemas.openxmlformats.org/officeDocument/2006/relationships/tags" Target="../tags/tag2245.xml"/><Relationship Id="rId15" Type="http://schemas.openxmlformats.org/officeDocument/2006/relationships/tags" Target="../tags/tag2244.xml"/><Relationship Id="rId14" Type="http://schemas.openxmlformats.org/officeDocument/2006/relationships/tags" Target="../tags/tag2243.xml"/><Relationship Id="rId13" Type="http://schemas.openxmlformats.org/officeDocument/2006/relationships/tags" Target="../tags/tag2242.xml"/><Relationship Id="rId12" Type="http://schemas.openxmlformats.org/officeDocument/2006/relationships/tags" Target="../tags/tag2241.xml"/><Relationship Id="rId11" Type="http://schemas.openxmlformats.org/officeDocument/2006/relationships/tags" Target="../tags/tag2240.xml"/><Relationship Id="rId10" Type="http://schemas.openxmlformats.org/officeDocument/2006/relationships/tags" Target="../tags/tag2239.xml"/><Relationship Id="rId1" Type="http://schemas.openxmlformats.org/officeDocument/2006/relationships/slideMaster" Target="../slideMasters/slideMaster11.xml"/></Relationships>
</file>

<file path=ppt/slideLayouts/_rels/slideLayout196.xml.rels><?xml version="1.0" encoding="UTF-8" standalone="yes"?>
<Relationships xmlns="http://schemas.openxmlformats.org/package/2006/relationships"><Relationship Id="rId9" Type="http://schemas.openxmlformats.org/officeDocument/2006/relationships/tags" Target="../tags/tag2254.xml"/><Relationship Id="rId8" Type="http://schemas.openxmlformats.org/officeDocument/2006/relationships/tags" Target="../tags/tag2253.xml"/><Relationship Id="rId7" Type="http://schemas.openxmlformats.org/officeDocument/2006/relationships/tags" Target="../tags/tag2252.xml"/><Relationship Id="rId6" Type="http://schemas.openxmlformats.org/officeDocument/2006/relationships/tags" Target="../tags/tag2251.xml"/><Relationship Id="rId5" Type="http://schemas.openxmlformats.org/officeDocument/2006/relationships/tags" Target="../tags/tag2250.xml"/><Relationship Id="rId4" Type="http://schemas.openxmlformats.org/officeDocument/2006/relationships/image" Target="../media/image2.png"/><Relationship Id="rId3" Type="http://schemas.openxmlformats.org/officeDocument/2006/relationships/tags" Target="../tags/tag2249.xml"/><Relationship Id="rId2" Type="http://schemas.openxmlformats.org/officeDocument/2006/relationships/tags" Target="../tags/tag2248.xml"/><Relationship Id="rId13" Type="http://schemas.openxmlformats.org/officeDocument/2006/relationships/tags" Target="../tags/tag2258.xml"/><Relationship Id="rId12" Type="http://schemas.openxmlformats.org/officeDocument/2006/relationships/tags" Target="../tags/tag2257.xml"/><Relationship Id="rId11" Type="http://schemas.openxmlformats.org/officeDocument/2006/relationships/tags" Target="../tags/tag2256.xml"/><Relationship Id="rId10" Type="http://schemas.openxmlformats.org/officeDocument/2006/relationships/tags" Target="../tags/tag2255.xml"/><Relationship Id="rId1" Type="http://schemas.openxmlformats.org/officeDocument/2006/relationships/slideMaster" Target="../slideMasters/slideMaster11.xml"/></Relationships>
</file>

<file path=ppt/slideLayouts/_rels/slideLayout197.xml.rels><?xml version="1.0" encoding="UTF-8" standalone="yes"?>
<Relationships xmlns="http://schemas.openxmlformats.org/package/2006/relationships"><Relationship Id="rId9" Type="http://schemas.openxmlformats.org/officeDocument/2006/relationships/tags" Target="../tags/tag2266.xml"/><Relationship Id="rId8" Type="http://schemas.openxmlformats.org/officeDocument/2006/relationships/tags" Target="../tags/tag2265.xml"/><Relationship Id="rId7" Type="http://schemas.openxmlformats.org/officeDocument/2006/relationships/tags" Target="../tags/tag2264.xml"/><Relationship Id="rId6" Type="http://schemas.openxmlformats.org/officeDocument/2006/relationships/tags" Target="../tags/tag2263.xml"/><Relationship Id="rId5" Type="http://schemas.openxmlformats.org/officeDocument/2006/relationships/tags" Target="../tags/tag2262.xml"/><Relationship Id="rId4" Type="http://schemas.openxmlformats.org/officeDocument/2006/relationships/tags" Target="../tags/tag2261.xml"/><Relationship Id="rId3" Type="http://schemas.openxmlformats.org/officeDocument/2006/relationships/tags" Target="../tags/tag2260.xml"/><Relationship Id="rId2" Type="http://schemas.openxmlformats.org/officeDocument/2006/relationships/tags" Target="../tags/tag2259.xml"/><Relationship Id="rId17" Type="http://schemas.openxmlformats.org/officeDocument/2006/relationships/tags" Target="../tags/tag2274.xml"/><Relationship Id="rId16" Type="http://schemas.openxmlformats.org/officeDocument/2006/relationships/tags" Target="../tags/tag2273.xml"/><Relationship Id="rId15" Type="http://schemas.openxmlformats.org/officeDocument/2006/relationships/tags" Target="../tags/tag2272.xml"/><Relationship Id="rId14" Type="http://schemas.openxmlformats.org/officeDocument/2006/relationships/tags" Target="../tags/tag2271.xml"/><Relationship Id="rId13" Type="http://schemas.openxmlformats.org/officeDocument/2006/relationships/tags" Target="../tags/tag2270.xml"/><Relationship Id="rId12" Type="http://schemas.openxmlformats.org/officeDocument/2006/relationships/tags" Target="../tags/tag2269.xml"/><Relationship Id="rId11" Type="http://schemas.openxmlformats.org/officeDocument/2006/relationships/tags" Target="../tags/tag2268.xml"/><Relationship Id="rId10" Type="http://schemas.openxmlformats.org/officeDocument/2006/relationships/tags" Target="../tags/tag2267.xml"/><Relationship Id="rId1" Type="http://schemas.openxmlformats.org/officeDocument/2006/relationships/slideMaster" Target="../slideMasters/slideMaster11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9.xml.rels><?xml version="1.0" encoding="UTF-8" standalone="yes"?>
<Relationships xmlns="http://schemas.openxmlformats.org/package/2006/relationships"><Relationship Id="rId9" Type="http://schemas.openxmlformats.org/officeDocument/2006/relationships/tags" Target="../tags/tag2288.xml"/><Relationship Id="rId8" Type="http://schemas.openxmlformats.org/officeDocument/2006/relationships/tags" Target="../tags/tag2287.xml"/><Relationship Id="rId7" Type="http://schemas.openxmlformats.org/officeDocument/2006/relationships/tags" Target="../tags/tag2286.xml"/><Relationship Id="rId6" Type="http://schemas.openxmlformats.org/officeDocument/2006/relationships/tags" Target="../tags/tag2285.xml"/><Relationship Id="rId5" Type="http://schemas.openxmlformats.org/officeDocument/2006/relationships/tags" Target="../tags/tag2284.xml"/><Relationship Id="rId4" Type="http://schemas.openxmlformats.org/officeDocument/2006/relationships/tags" Target="../tags/tag2283.xml"/><Relationship Id="rId3" Type="http://schemas.openxmlformats.org/officeDocument/2006/relationships/tags" Target="../tags/tag2282.xml"/><Relationship Id="rId2" Type="http://schemas.openxmlformats.org/officeDocument/2006/relationships/tags" Target="../tags/tag2281.xml"/><Relationship Id="rId17" Type="http://schemas.openxmlformats.org/officeDocument/2006/relationships/tags" Target="../tags/tag2296.xml"/><Relationship Id="rId16" Type="http://schemas.openxmlformats.org/officeDocument/2006/relationships/tags" Target="../tags/tag2295.xml"/><Relationship Id="rId15" Type="http://schemas.openxmlformats.org/officeDocument/2006/relationships/tags" Target="../tags/tag2294.xml"/><Relationship Id="rId14" Type="http://schemas.openxmlformats.org/officeDocument/2006/relationships/tags" Target="../tags/tag2293.xml"/><Relationship Id="rId13" Type="http://schemas.openxmlformats.org/officeDocument/2006/relationships/tags" Target="../tags/tag2292.xml"/><Relationship Id="rId12" Type="http://schemas.openxmlformats.org/officeDocument/2006/relationships/tags" Target="../tags/tag2291.xml"/><Relationship Id="rId11" Type="http://schemas.openxmlformats.org/officeDocument/2006/relationships/tags" Target="../tags/tag2290.xml"/><Relationship Id="rId10" Type="http://schemas.openxmlformats.org/officeDocument/2006/relationships/tags" Target="../tags/tag2289.xml"/><Relationship Id="rId1" Type="http://schemas.openxmlformats.org/officeDocument/2006/relationships/slideMaster" Target="../slideMasters/slideMaster1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128.xml"/><Relationship Id="rId7" Type="http://schemas.openxmlformats.org/officeDocument/2006/relationships/tags" Target="../tags/tag127.x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3" Type="http://schemas.openxmlformats.org/officeDocument/2006/relationships/image" Target="../media/image2.png"/><Relationship Id="rId2" Type="http://schemas.openxmlformats.org/officeDocument/2006/relationships/tags" Target="../tags/tag123.xml"/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9" Type="http://schemas.openxmlformats.org/officeDocument/2006/relationships/tags" Target="../tags/tag2303.xml"/><Relationship Id="rId8" Type="http://schemas.openxmlformats.org/officeDocument/2006/relationships/tags" Target="../tags/tag2302.xml"/><Relationship Id="rId7" Type="http://schemas.openxmlformats.org/officeDocument/2006/relationships/tags" Target="../tags/tag2301.xml"/><Relationship Id="rId6" Type="http://schemas.openxmlformats.org/officeDocument/2006/relationships/tags" Target="../tags/tag2300.xml"/><Relationship Id="rId5" Type="http://schemas.openxmlformats.org/officeDocument/2006/relationships/tags" Target="../tags/tag2299.xml"/><Relationship Id="rId4" Type="http://schemas.openxmlformats.org/officeDocument/2006/relationships/image" Target="../media/image2.png"/><Relationship Id="rId3" Type="http://schemas.openxmlformats.org/officeDocument/2006/relationships/tags" Target="../tags/tag2298.xml"/><Relationship Id="rId2" Type="http://schemas.openxmlformats.org/officeDocument/2006/relationships/tags" Target="../tags/tag2297.xml"/><Relationship Id="rId10" Type="http://schemas.openxmlformats.org/officeDocument/2006/relationships/tags" Target="../tags/tag2304.xml"/><Relationship Id="rId1" Type="http://schemas.openxmlformats.org/officeDocument/2006/relationships/slideMaster" Target="../slideMasters/slideMaster12.xml"/></Relationships>
</file>

<file path=ppt/slideLayouts/_rels/slideLayout201.xml.rels><?xml version="1.0" encoding="UTF-8" standalone="yes"?>
<Relationships xmlns="http://schemas.openxmlformats.org/package/2006/relationships"><Relationship Id="rId9" Type="http://schemas.openxmlformats.org/officeDocument/2006/relationships/tags" Target="../tags/tag2312.xml"/><Relationship Id="rId8" Type="http://schemas.openxmlformats.org/officeDocument/2006/relationships/tags" Target="../tags/tag2311.xml"/><Relationship Id="rId7" Type="http://schemas.openxmlformats.org/officeDocument/2006/relationships/tags" Target="../tags/tag2310.xml"/><Relationship Id="rId6" Type="http://schemas.openxmlformats.org/officeDocument/2006/relationships/tags" Target="../tags/tag2309.xml"/><Relationship Id="rId5" Type="http://schemas.openxmlformats.org/officeDocument/2006/relationships/tags" Target="../tags/tag2308.xml"/><Relationship Id="rId4" Type="http://schemas.openxmlformats.org/officeDocument/2006/relationships/tags" Target="../tags/tag2307.xml"/><Relationship Id="rId3" Type="http://schemas.openxmlformats.org/officeDocument/2006/relationships/tags" Target="../tags/tag2306.xml"/><Relationship Id="rId2" Type="http://schemas.openxmlformats.org/officeDocument/2006/relationships/tags" Target="../tags/tag2305.xml"/><Relationship Id="rId11" Type="http://schemas.openxmlformats.org/officeDocument/2006/relationships/tags" Target="../tags/tag2314.xml"/><Relationship Id="rId10" Type="http://schemas.openxmlformats.org/officeDocument/2006/relationships/tags" Target="../tags/tag2313.xml"/><Relationship Id="rId1" Type="http://schemas.openxmlformats.org/officeDocument/2006/relationships/slideMaster" Target="../slideMasters/slideMaster12.xml"/></Relationships>
</file>

<file path=ppt/slideLayouts/_rels/slideLayout202.xml.rels><?xml version="1.0" encoding="UTF-8" standalone="yes"?>
<Relationships xmlns="http://schemas.openxmlformats.org/package/2006/relationships"><Relationship Id="rId9" Type="http://schemas.openxmlformats.org/officeDocument/2006/relationships/tags" Target="../tags/tag2321.xml"/><Relationship Id="rId8" Type="http://schemas.openxmlformats.org/officeDocument/2006/relationships/tags" Target="../tags/tag2320.xml"/><Relationship Id="rId7" Type="http://schemas.openxmlformats.org/officeDocument/2006/relationships/tags" Target="../tags/tag2319.xml"/><Relationship Id="rId6" Type="http://schemas.openxmlformats.org/officeDocument/2006/relationships/tags" Target="../tags/tag2318.xml"/><Relationship Id="rId5" Type="http://schemas.openxmlformats.org/officeDocument/2006/relationships/tags" Target="../tags/tag2317.xml"/><Relationship Id="rId4" Type="http://schemas.openxmlformats.org/officeDocument/2006/relationships/image" Target="../media/image2.png"/><Relationship Id="rId3" Type="http://schemas.openxmlformats.org/officeDocument/2006/relationships/tags" Target="../tags/tag2316.xml"/><Relationship Id="rId2" Type="http://schemas.openxmlformats.org/officeDocument/2006/relationships/tags" Target="../tags/tag2315.xml"/><Relationship Id="rId11" Type="http://schemas.openxmlformats.org/officeDocument/2006/relationships/tags" Target="../tags/tag2323.xml"/><Relationship Id="rId10" Type="http://schemas.openxmlformats.org/officeDocument/2006/relationships/tags" Target="../tags/tag2322.xml"/><Relationship Id="rId1" Type="http://schemas.openxmlformats.org/officeDocument/2006/relationships/slideMaster" Target="../slideMasters/slideMaster12.xml"/></Relationships>
</file>

<file path=ppt/slideLayouts/_rels/slideLayout203.xml.rels><?xml version="1.0" encoding="UTF-8" standalone="yes"?>
<Relationships xmlns="http://schemas.openxmlformats.org/package/2006/relationships"><Relationship Id="rId9" Type="http://schemas.openxmlformats.org/officeDocument/2006/relationships/tags" Target="../tags/tag2330.xml"/><Relationship Id="rId8" Type="http://schemas.openxmlformats.org/officeDocument/2006/relationships/tags" Target="../tags/tag2329.xml"/><Relationship Id="rId7" Type="http://schemas.openxmlformats.org/officeDocument/2006/relationships/tags" Target="../tags/tag2328.xml"/><Relationship Id="rId6" Type="http://schemas.openxmlformats.org/officeDocument/2006/relationships/tags" Target="../tags/tag2327.xml"/><Relationship Id="rId5" Type="http://schemas.openxmlformats.org/officeDocument/2006/relationships/tags" Target="../tags/tag2326.xml"/><Relationship Id="rId4" Type="http://schemas.openxmlformats.org/officeDocument/2006/relationships/image" Target="../media/image2.png"/><Relationship Id="rId3" Type="http://schemas.openxmlformats.org/officeDocument/2006/relationships/tags" Target="../tags/tag2325.xml"/><Relationship Id="rId2" Type="http://schemas.openxmlformats.org/officeDocument/2006/relationships/tags" Target="../tags/tag2324.xml"/><Relationship Id="rId13" Type="http://schemas.openxmlformats.org/officeDocument/2006/relationships/tags" Target="../tags/tag2334.xml"/><Relationship Id="rId12" Type="http://schemas.openxmlformats.org/officeDocument/2006/relationships/tags" Target="../tags/tag2333.xml"/><Relationship Id="rId11" Type="http://schemas.openxmlformats.org/officeDocument/2006/relationships/tags" Target="../tags/tag2332.xml"/><Relationship Id="rId10" Type="http://schemas.openxmlformats.org/officeDocument/2006/relationships/tags" Target="../tags/tag2331.xml"/><Relationship Id="rId1" Type="http://schemas.openxmlformats.org/officeDocument/2006/relationships/slideMaster" Target="../slideMasters/slideMaster12.xml"/></Relationships>
</file>

<file path=ppt/slideLayouts/_rels/slideLayout204.xml.rels><?xml version="1.0" encoding="UTF-8" standalone="yes"?>
<Relationships xmlns="http://schemas.openxmlformats.org/package/2006/relationships"><Relationship Id="rId9" Type="http://schemas.openxmlformats.org/officeDocument/2006/relationships/tags" Target="../tags/tag2342.xml"/><Relationship Id="rId8" Type="http://schemas.openxmlformats.org/officeDocument/2006/relationships/tags" Target="../tags/tag2341.xml"/><Relationship Id="rId7" Type="http://schemas.openxmlformats.org/officeDocument/2006/relationships/tags" Target="../tags/tag2340.xml"/><Relationship Id="rId6" Type="http://schemas.openxmlformats.org/officeDocument/2006/relationships/tags" Target="../tags/tag2339.xml"/><Relationship Id="rId5" Type="http://schemas.openxmlformats.org/officeDocument/2006/relationships/tags" Target="../tags/tag2338.xml"/><Relationship Id="rId4" Type="http://schemas.openxmlformats.org/officeDocument/2006/relationships/tags" Target="../tags/tag2337.xml"/><Relationship Id="rId3" Type="http://schemas.openxmlformats.org/officeDocument/2006/relationships/tags" Target="../tags/tag2336.xml"/><Relationship Id="rId2" Type="http://schemas.openxmlformats.org/officeDocument/2006/relationships/tags" Target="../tags/tag2335.xml"/><Relationship Id="rId10" Type="http://schemas.openxmlformats.org/officeDocument/2006/relationships/tags" Target="../tags/tag2343.xml"/><Relationship Id="rId1" Type="http://schemas.openxmlformats.org/officeDocument/2006/relationships/slideMaster" Target="../slideMasters/slideMaster12.xml"/></Relationships>
</file>

<file path=ppt/slideLayouts/_rels/slideLayout205.xml.rels><?xml version="1.0" encoding="UTF-8" standalone="yes"?>
<Relationships xmlns="http://schemas.openxmlformats.org/package/2006/relationships"><Relationship Id="rId4" Type="http://schemas.openxmlformats.org/officeDocument/2006/relationships/tags" Target="../tags/tag2346.xml"/><Relationship Id="rId3" Type="http://schemas.openxmlformats.org/officeDocument/2006/relationships/tags" Target="../tags/tag2345.xml"/><Relationship Id="rId2" Type="http://schemas.openxmlformats.org/officeDocument/2006/relationships/tags" Target="../tags/tag2344.xml"/><Relationship Id="rId1" Type="http://schemas.openxmlformats.org/officeDocument/2006/relationships/slideMaster" Target="../slideMasters/slideMaster12.xml"/></Relationships>
</file>

<file path=ppt/slideLayouts/_rels/slideLayout206.xml.rels><?xml version="1.0" encoding="UTF-8" standalone="yes"?>
<Relationships xmlns="http://schemas.openxmlformats.org/package/2006/relationships"><Relationship Id="rId9" Type="http://schemas.openxmlformats.org/officeDocument/2006/relationships/tags" Target="../tags/tag2353.xml"/><Relationship Id="rId8" Type="http://schemas.openxmlformats.org/officeDocument/2006/relationships/tags" Target="../tags/tag2352.xml"/><Relationship Id="rId7" Type="http://schemas.openxmlformats.org/officeDocument/2006/relationships/tags" Target="../tags/tag2351.xml"/><Relationship Id="rId6" Type="http://schemas.openxmlformats.org/officeDocument/2006/relationships/tags" Target="../tags/tag2350.xml"/><Relationship Id="rId5" Type="http://schemas.openxmlformats.org/officeDocument/2006/relationships/tags" Target="../tags/tag2349.xml"/><Relationship Id="rId4" Type="http://schemas.openxmlformats.org/officeDocument/2006/relationships/image" Target="../media/image2.png"/><Relationship Id="rId3" Type="http://schemas.openxmlformats.org/officeDocument/2006/relationships/tags" Target="../tags/tag2348.xml"/><Relationship Id="rId2" Type="http://schemas.openxmlformats.org/officeDocument/2006/relationships/tags" Target="../tags/tag2347.xml"/><Relationship Id="rId11" Type="http://schemas.openxmlformats.org/officeDocument/2006/relationships/tags" Target="../tags/tag2355.xml"/><Relationship Id="rId10" Type="http://schemas.openxmlformats.org/officeDocument/2006/relationships/tags" Target="../tags/tag2354.xml"/><Relationship Id="rId1" Type="http://schemas.openxmlformats.org/officeDocument/2006/relationships/slideMaster" Target="../slideMasters/slideMaster12.xml"/></Relationships>
</file>

<file path=ppt/slideLayouts/_rels/slideLayout207.xml.rels><?xml version="1.0" encoding="UTF-8" standalone="yes"?>
<Relationships xmlns="http://schemas.openxmlformats.org/package/2006/relationships"><Relationship Id="rId9" Type="http://schemas.openxmlformats.org/officeDocument/2006/relationships/tags" Target="../tags/tag2363.xml"/><Relationship Id="rId8" Type="http://schemas.openxmlformats.org/officeDocument/2006/relationships/tags" Target="../tags/tag2362.xml"/><Relationship Id="rId7" Type="http://schemas.openxmlformats.org/officeDocument/2006/relationships/tags" Target="../tags/tag2361.xml"/><Relationship Id="rId6" Type="http://schemas.openxmlformats.org/officeDocument/2006/relationships/tags" Target="../tags/tag2360.xml"/><Relationship Id="rId5" Type="http://schemas.openxmlformats.org/officeDocument/2006/relationships/tags" Target="../tags/tag2359.xml"/><Relationship Id="rId4" Type="http://schemas.openxmlformats.org/officeDocument/2006/relationships/tags" Target="../tags/tag2358.xml"/><Relationship Id="rId3" Type="http://schemas.openxmlformats.org/officeDocument/2006/relationships/tags" Target="../tags/tag2357.xml"/><Relationship Id="rId2" Type="http://schemas.openxmlformats.org/officeDocument/2006/relationships/tags" Target="../tags/tag2356.xml"/><Relationship Id="rId18" Type="http://schemas.openxmlformats.org/officeDocument/2006/relationships/tags" Target="../tags/tag2372.xml"/><Relationship Id="rId17" Type="http://schemas.openxmlformats.org/officeDocument/2006/relationships/tags" Target="../tags/tag2371.xml"/><Relationship Id="rId16" Type="http://schemas.openxmlformats.org/officeDocument/2006/relationships/tags" Target="../tags/tag2370.xml"/><Relationship Id="rId15" Type="http://schemas.openxmlformats.org/officeDocument/2006/relationships/tags" Target="../tags/tag2369.xml"/><Relationship Id="rId14" Type="http://schemas.openxmlformats.org/officeDocument/2006/relationships/tags" Target="../tags/tag2368.xml"/><Relationship Id="rId13" Type="http://schemas.openxmlformats.org/officeDocument/2006/relationships/tags" Target="../tags/tag2367.xml"/><Relationship Id="rId12" Type="http://schemas.openxmlformats.org/officeDocument/2006/relationships/tags" Target="../tags/tag2366.xml"/><Relationship Id="rId11" Type="http://schemas.openxmlformats.org/officeDocument/2006/relationships/tags" Target="../tags/tag2365.xml"/><Relationship Id="rId10" Type="http://schemas.openxmlformats.org/officeDocument/2006/relationships/tags" Target="../tags/tag2364.xml"/><Relationship Id="rId1" Type="http://schemas.openxmlformats.org/officeDocument/2006/relationships/slideMaster" Target="../slideMasters/slideMaster12.xml"/></Relationships>
</file>

<file path=ppt/slideLayouts/_rels/slideLayout208.xml.rels><?xml version="1.0" encoding="UTF-8" standalone="yes"?>
<Relationships xmlns="http://schemas.openxmlformats.org/package/2006/relationships"><Relationship Id="rId9" Type="http://schemas.openxmlformats.org/officeDocument/2006/relationships/tags" Target="../tags/tag2380.xml"/><Relationship Id="rId8" Type="http://schemas.openxmlformats.org/officeDocument/2006/relationships/tags" Target="../tags/tag2379.xml"/><Relationship Id="rId7" Type="http://schemas.openxmlformats.org/officeDocument/2006/relationships/tags" Target="../tags/tag2378.xml"/><Relationship Id="rId6" Type="http://schemas.openxmlformats.org/officeDocument/2006/relationships/tags" Target="../tags/tag2377.xml"/><Relationship Id="rId5" Type="http://schemas.openxmlformats.org/officeDocument/2006/relationships/tags" Target="../tags/tag2376.xml"/><Relationship Id="rId4" Type="http://schemas.openxmlformats.org/officeDocument/2006/relationships/tags" Target="../tags/tag2375.xml"/><Relationship Id="rId3" Type="http://schemas.openxmlformats.org/officeDocument/2006/relationships/tags" Target="../tags/tag2374.xml"/><Relationship Id="rId2" Type="http://schemas.openxmlformats.org/officeDocument/2006/relationships/tags" Target="../tags/tag2373.xml"/><Relationship Id="rId17" Type="http://schemas.openxmlformats.org/officeDocument/2006/relationships/tags" Target="../tags/tag2388.xml"/><Relationship Id="rId16" Type="http://schemas.openxmlformats.org/officeDocument/2006/relationships/tags" Target="../tags/tag2387.xml"/><Relationship Id="rId15" Type="http://schemas.openxmlformats.org/officeDocument/2006/relationships/tags" Target="../tags/tag2386.xml"/><Relationship Id="rId14" Type="http://schemas.openxmlformats.org/officeDocument/2006/relationships/tags" Target="../tags/tag2385.xml"/><Relationship Id="rId13" Type="http://schemas.openxmlformats.org/officeDocument/2006/relationships/tags" Target="../tags/tag2384.xml"/><Relationship Id="rId12" Type="http://schemas.openxmlformats.org/officeDocument/2006/relationships/tags" Target="../tags/tag2383.xml"/><Relationship Id="rId11" Type="http://schemas.openxmlformats.org/officeDocument/2006/relationships/tags" Target="../tags/tag2382.xml"/><Relationship Id="rId10" Type="http://schemas.openxmlformats.org/officeDocument/2006/relationships/tags" Target="../tags/tag2381.xml"/><Relationship Id="rId1" Type="http://schemas.openxmlformats.org/officeDocument/2006/relationships/slideMaster" Target="../slideMasters/slideMaster12.xml"/></Relationships>
</file>

<file path=ppt/slideLayouts/_rels/slideLayout209.xml.rels><?xml version="1.0" encoding="UTF-8" standalone="yes"?>
<Relationships xmlns="http://schemas.openxmlformats.org/package/2006/relationships"><Relationship Id="rId9" Type="http://schemas.openxmlformats.org/officeDocument/2006/relationships/tags" Target="../tags/tag2396.xml"/><Relationship Id="rId8" Type="http://schemas.openxmlformats.org/officeDocument/2006/relationships/tags" Target="../tags/tag2395.xml"/><Relationship Id="rId7" Type="http://schemas.openxmlformats.org/officeDocument/2006/relationships/tags" Target="../tags/tag2394.xml"/><Relationship Id="rId6" Type="http://schemas.openxmlformats.org/officeDocument/2006/relationships/tags" Target="../tags/tag2393.xml"/><Relationship Id="rId5" Type="http://schemas.openxmlformats.org/officeDocument/2006/relationships/tags" Target="../tags/tag2392.xml"/><Relationship Id="rId4" Type="http://schemas.openxmlformats.org/officeDocument/2006/relationships/tags" Target="../tags/tag2391.xml"/><Relationship Id="rId3" Type="http://schemas.openxmlformats.org/officeDocument/2006/relationships/tags" Target="../tags/tag2390.xml"/><Relationship Id="rId2" Type="http://schemas.openxmlformats.org/officeDocument/2006/relationships/tags" Target="../tags/tag2389.xml"/><Relationship Id="rId15" Type="http://schemas.openxmlformats.org/officeDocument/2006/relationships/tags" Target="../tags/tag2402.xml"/><Relationship Id="rId14" Type="http://schemas.openxmlformats.org/officeDocument/2006/relationships/tags" Target="../tags/tag2401.xml"/><Relationship Id="rId13" Type="http://schemas.openxmlformats.org/officeDocument/2006/relationships/tags" Target="../tags/tag2400.xml"/><Relationship Id="rId12" Type="http://schemas.openxmlformats.org/officeDocument/2006/relationships/tags" Target="../tags/tag2399.xml"/><Relationship Id="rId11" Type="http://schemas.openxmlformats.org/officeDocument/2006/relationships/tags" Target="../tags/tag2398.xml"/><Relationship Id="rId10" Type="http://schemas.openxmlformats.org/officeDocument/2006/relationships/tags" Target="../tags/tag2397.xml"/><Relationship Id="rId1" Type="http://schemas.openxmlformats.org/officeDocument/2006/relationships/slideMaster" Target="../slideMasters/slideMaster1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36.xml"/><Relationship Id="rId8" Type="http://schemas.openxmlformats.org/officeDocument/2006/relationships/tags" Target="../tags/tag135.xml"/><Relationship Id="rId7" Type="http://schemas.openxmlformats.org/officeDocument/2006/relationships/tags" Target="../tags/tag134.xml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tags" Target="../tags/tag131.xml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7" Type="http://schemas.openxmlformats.org/officeDocument/2006/relationships/tags" Target="../tags/tag144.xml"/><Relationship Id="rId16" Type="http://schemas.openxmlformats.org/officeDocument/2006/relationships/tags" Target="../tags/tag143.xml"/><Relationship Id="rId15" Type="http://schemas.openxmlformats.org/officeDocument/2006/relationships/tags" Target="../tags/tag142.xml"/><Relationship Id="rId14" Type="http://schemas.openxmlformats.org/officeDocument/2006/relationships/tags" Target="../tags/tag141.xml"/><Relationship Id="rId13" Type="http://schemas.openxmlformats.org/officeDocument/2006/relationships/tags" Target="../tags/tag140.xml"/><Relationship Id="rId12" Type="http://schemas.openxmlformats.org/officeDocument/2006/relationships/tags" Target="../tags/tag139.xml"/><Relationship Id="rId11" Type="http://schemas.openxmlformats.org/officeDocument/2006/relationships/tags" Target="../tags/tag138.xml"/><Relationship Id="rId10" Type="http://schemas.openxmlformats.org/officeDocument/2006/relationships/tags" Target="../tags/tag137.xml"/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8" Type="http://schemas.openxmlformats.org/officeDocument/2006/relationships/tags" Target="../tags/tag2408.xml"/><Relationship Id="rId7" Type="http://schemas.openxmlformats.org/officeDocument/2006/relationships/tags" Target="../tags/tag2407.xml"/><Relationship Id="rId6" Type="http://schemas.openxmlformats.org/officeDocument/2006/relationships/tags" Target="../tags/tag2406.xml"/><Relationship Id="rId5" Type="http://schemas.openxmlformats.org/officeDocument/2006/relationships/tags" Target="../tags/tag2405.xml"/><Relationship Id="rId4" Type="http://schemas.openxmlformats.org/officeDocument/2006/relationships/tags" Target="../tags/tag2404.xml"/><Relationship Id="rId3" Type="http://schemas.openxmlformats.org/officeDocument/2006/relationships/image" Target="../media/image2.png"/><Relationship Id="rId2" Type="http://schemas.openxmlformats.org/officeDocument/2006/relationships/tags" Target="../tags/tag2403.xml"/><Relationship Id="rId1" Type="http://schemas.openxmlformats.org/officeDocument/2006/relationships/slideMaster" Target="../slideMasters/slideMaster12.xml"/></Relationships>
</file>

<file path=ppt/slideLayouts/_rels/slideLayout211.xml.rels><?xml version="1.0" encoding="UTF-8" standalone="yes"?>
<Relationships xmlns="http://schemas.openxmlformats.org/package/2006/relationships"><Relationship Id="rId9" Type="http://schemas.openxmlformats.org/officeDocument/2006/relationships/tags" Target="../tags/tag2416.xml"/><Relationship Id="rId8" Type="http://schemas.openxmlformats.org/officeDocument/2006/relationships/tags" Target="../tags/tag2415.xml"/><Relationship Id="rId7" Type="http://schemas.openxmlformats.org/officeDocument/2006/relationships/tags" Target="../tags/tag2414.xml"/><Relationship Id="rId6" Type="http://schemas.openxmlformats.org/officeDocument/2006/relationships/tags" Target="../tags/tag2413.xml"/><Relationship Id="rId5" Type="http://schemas.openxmlformats.org/officeDocument/2006/relationships/tags" Target="../tags/tag2412.xml"/><Relationship Id="rId4" Type="http://schemas.openxmlformats.org/officeDocument/2006/relationships/tags" Target="../tags/tag2411.xml"/><Relationship Id="rId3" Type="http://schemas.openxmlformats.org/officeDocument/2006/relationships/tags" Target="../tags/tag2410.xml"/><Relationship Id="rId2" Type="http://schemas.openxmlformats.org/officeDocument/2006/relationships/tags" Target="../tags/tag2409.xml"/><Relationship Id="rId17" Type="http://schemas.openxmlformats.org/officeDocument/2006/relationships/tags" Target="../tags/tag2424.xml"/><Relationship Id="rId16" Type="http://schemas.openxmlformats.org/officeDocument/2006/relationships/tags" Target="../tags/tag2423.xml"/><Relationship Id="rId15" Type="http://schemas.openxmlformats.org/officeDocument/2006/relationships/tags" Target="../tags/tag2422.xml"/><Relationship Id="rId14" Type="http://schemas.openxmlformats.org/officeDocument/2006/relationships/tags" Target="../tags/tag2421.xml"/><Relationship Id="rId13" Type="http://schemas.openxmlformats.org/officeDocument/2006/relationships/tags" Target="../tags/tag2420.xml"/><Relationship Id="rId12" Type="http://schemas.openxmlformats.org/officeDocument/2006/relationships/tags" Target="../tags/tag2419.xml"/><Relationship Id="rId11" Type="http://schemas.openxmlformats.org/officeDocument/2006/relationships/tags" Target="../tags/tag2418.xml"/><Relationship Id="rId10" Type="http://schemas.openxmlformats.org/officeDocument/2006/relationships/tags" Target="../tags/tag2417.xml"/><Relationship Id="rId1" Type="http://schemas.openxmlformats.org/officeDocument/2006/relationships/slideMaster" Target="../slideMasters/slideMaster12.xml"/></Relationships>
</file>

<file path=ppt/slideLayouts/_rels/slideLayout212.xml.rels><?xml version="1.0" encoding="UTF-8" standalone="yes"?>
<Relationships xmlns="http://schemas.openxmlformats.org/package/2006/relationships"><Relationship Id="rId9" Type="http://schemas.openxmlformats.org/officeDocument/2006/relationships/tags" Target="../tags/tag2432.xml"/><Relationship Id="rId8" Type="http://schemas.openxmlformats.org/officeDocument/2006/relationships/tags" Target="../tags/tag2431.xml"/><Relationship Id="rId7" Type="http://schemas.openxmlformats.org/officeDocument/2006/relationships/tags" Target="../tags/tag2430.xml"/><Relationship Id="rId6" Type="http://schemas.openxmlformats.org/officeDocument/2006/relationships/tags" Target="../tags/tag2429.xml"/><Relationship Id="rId5" Type="http://schemas.openxmlformats.org/officeDocument/2006/relationships/tags" Target="../tags/tag2428.xml"/><Relationship Id="rId4" Type="http://schemas.openxmlformats.org/officeDocument/2006/relationships/tags" Target="../tags/tag2427.xml"/><Relationship Id="rId3" Type="http://schemas.openxmlformats.org/officeDocument/2006/relationships/tags" Target="../tags/tag2426.xml"/><Relationship Id="rId2" Type="http://schemas.openxmlformats.org/officeDocument/2006/relationships/tags" Target="../tags/tag2425.xml"/><Relationship Id="rId18" Type="http://schemas.openxmlformats.org/officeDocument/2006/relationships/tags" Target="../tags/tag2441.xml"/><Relationship Id="rId17" Type="http://schemas.openxmlformats.org/officeDocument/2006/relationships/tags" Target="../tags/tag2440.xml"/><Relationship Id="rId16" Type="http://schemas.openxmlformats.org/officeDocument/2006/relationships/tags" Target="../tags/tag2439.xml"/><Relationship Id="rId15" Type="http://schemas.openxmlformats.org/officeDocument/2006/relationships/tags" Target="../tags/tag2438.xml"/><Relationship Id="rId14" Type="http://schemas.openxmlformats.org/officeDocument/2006/relationships/tags" Target="../tags/tag2437.xml"/><Relationship Id="rId13" Type="http://schemas.openxmlformats.org/officeDocument/2006/relationships/tags" Target="../tags/tag2436.xml"/><Relationship Id="rId12" Type="http://schemas.openxmlformats.org/officeDocument/2006/relationships/tags" Target="../tags/tag2435.xml"/><Relationship Id="rId11" Type="http://schemas.openxmlformats.org/officeDocument/2006/relationships/tags" Target="../tags/tag2434.xml"/><Relationship Id="rId10" Type="http://schemas.openxmlformats.org/officeDocument/2006/relationships/tags" Target="../tags/tag2433.xml"/><Relationship Id="rId1" Type="http://schemas.openxmlformats.org/officeDocument/2006/relationships/slideMaster" Target="../slideMasters/slideMaster12.xml"/></Relationships>
</file>

<file path=ppt/slideLayouts/_rels/slideLayout213.xml.rels><?xml version="1.0" encoding="UTF-8" standalone="yes"?>
<Relationships xmlns="http://schemas.openxmlformats.org/package/2006/relationships"><Relationship Id="rId9" Type="http://schemas.openxmlformats.org/officeDocument/2006/relationships/tags" Target="../tags/tag2449.xml"/><Relationship Id="rId8" Type="http://schemas.openxmlformats.org/officeDocument/2006/relationships/tags" Target="../tags/tag2448.xml"/><Relationship Id="rId7" Type="http://schemas.openxmlformats.org/officeDocument/2006/relationships/tags" Target="../tags/tag2447.xml"/><Relationship Id="rId6" Type="http://schemas.openxmlformats.org/officeDocument/2006/relationships/tags" Target="../tags/tag2446.xml"/><Relationship Id="rId5" Type="http://schemas.openxmlformats.org/officeDocument/2006/relationships/tags" Target="../tags/tag2445.xml"/><Relationship Id="rId4" Type="http://schemas.openxmlformats.org/officeDocument/2006/relationships/tags" Target="../tags/tag2444.xml"/><Relationship Id="rId3" Type="http://schemas.openxmlformats.org/officeDocument/2006/relationships/tags" Target="../tags/tag2443.xml"/><Relationship Id="rId2" Type="http://schemas.openxmlformats.org/officeDocument/2006/relationships/tags" Target="../tags/tag2442.xml"/><Relationship Id="rId18" Type="http://schemas.openxmlformats.org/officeDocument/2006/relationships/tags" Target="../tags/tag2458.xml"/><Relationship Id="rId17" Type="http://schemas.openxmlformats.org/officeDocument/2006/relationships/tags" Target="../tags/tag2457.xml"/><Relationship Id="rId16" Type="http://schemas.openxmlformats.org/officeDocument/2006/relationships/tags" Target="../tags/tag2456.xml"/><Relationship Id="rId15" Type="http://schemas.openxmlformats.org/officeDocument/2006/relationships/tags" Target="../tags/tag2455.xml"/><Relationship Id="rId14" Type="http://schemas.openxmlformats.org/officeDocument/2006/relationships/tags" Target="../tags/tag2454.xml"/><Relationship Id="rId13" Type="http://schemas.openxmlformats.org/officeDocument/2006/relationships/tags" Target="../tags/tag2453.xml"/><Relationship Id="rId12" Type="http://schemas.openxmlformats.org/officeDocument/2006/relationships/tags" Target="../tags/tag2452.xml"/><Relationship Id="rId11" Type="http://schemas.openxmlformats.org/officeDocument/2006/relationships/tags" Target="../tags/tag2451.xml"/><Relationship Id="rId10" Type="http://schemas.openxmlformats.org/officeDocument/2006/relationships/tags" Target="../tags/tag2450.xml"/><Relationship Id="rId1" Type="http://schemas.openxmlformats.org/officeDocument/2006/relationships/slideMaster" Target="../slideMasters/slideMaster12.xml"/></Relationships>
</file>

<file path=ppt/slideLayouts/_rels/slideLayout214.xml.rels><?xml version="1.0" encoding="UTF-8" standalone="yes"?>
<Relationships xmlns="http://schemas.openxmlformats.org/package/2006/relationships"><Relationship Id="rId9" Type="http://schemas.openxmlformats.org/officeDocument/2006/relationships/tags" Target="../tags/tag2466.xml"/><Relationship Id="rId8" Type="http://schemas.openxmlformats.org/officeDocument/2006/relationships/tags" Target="../tags/tag2465.xml"/><Relationship Id="rId7" Type="http://schemas.openxmlformats.org/officeDocument/2006/relationships/tags" Target="../tags/tag2464.xml"/><Relationship Id="rId6" Type="http://schemas.openxmlformats.org/officeDocument/2006/relationships/tags" Target="../tags/tag2463.xml"/><Relationship Id="rId5" Type="http://schemas.openxmlformats.org/officeDocument/2006/relationships/tags" Target="../tags/tag2462.xml"/><Relationship Id="rId4" Type="http://schemas.openxmlformats.org/officeDocument/2006/relationships/tags" Target="../tags/tag2461.xml"/><Relationship Id="rId3" Type="http://schemas.openxmlformats.org/officeDocument/2006/relationships/tags" Target="../tags/tag2460.xml"/><Relationship Id="rId2" Type="http://schemas.openxmlformats.org/officeDocument/2006/relationships/tags" Target="../tags/tag2459.xml"/><Relationship Id="rId18" Type="http://schemas.openxmlformats.org/officeDocument/2006/relationships/tags" Target="../tags/tag2475.xml"/><Relationship Id="rId17" Type="http://schemas.openxmlformats.org/officeDocument/2006/relationships/tags" Target="../tags/tag2474.xml"/><Relationship Id="rId16" Type="http://schemas.openxmlformats.org/officeDocument/2006/relationships/tags" Target="../tags/tag2473.xml"/><Relationship Id="rId15" Type="http://schemas.openxmlformats.org/officeDocument/2006/relationships/tags" Target="../tags/tag2472.xml"/><Relationship Id="rId14" Type="http://schemas.openxmlformats.org/officeDocument/2006/relationships/tags" Target="../tags/tag2471.xml"/><Relationship Id="rId13" Type="http://schemas.openxmlformats.org/officeDocument/2006/relationships/tags" Target="../tags/tag2470.xml"/><Relationship Id="rId12" Type="http://schemas.openxmlformats.org/officeDocument/2006/relationships/tags" Target="../tags/tag2469.xml"/><Relationship Id="rId11" Type="http://schemas.openxmlformats.org/officeDocument/2006/relationships/tags" Target="../tags/tag2468.xml"/><Relationship Id="rId10" Type="http://schemas.openxmlformats.org/officeDocument/2006/relationships/tags" Target="../tags/tag2467.xml"/><Relationship Id="rId1" Type="http://schemas.openxmlformats.org/officeDocument/2006/relationships/slideMaster" Target="../slideMasters/slideMaster12.xml"/></Relationships>
</file>

<file path=ppt/slideLayouts/_rels/slideLayout215.xml.rels><?xml version="1.0" encoding="UTF-8" standalone="yes"?>
<Relationships xmlns="http://schemas.openxmlformats.org/package/2006/relationships"><Relationship Id="rId9" Type="http://schemas.openxmlformats.org/officeDocument/2006/relationships/tags" Target="../tags/tag2482.xml"/><Relationship Id="rId8" Type="http://schemas.openxmlformats.org/officeDocument/2006/relationships/tags" Target="../tags/tag2481.xml"/><Relationship Id="rId7" Type="http://schemas.openxmlformats.org/officeDocument/2006/relationships/tags" Target="../tags/tag2480.xml"/><Relationship Id="rId6" Type="http://schemas.openxmlformats.org/officeDocument/2006/relationships/tags" Target="../tags/tag2479.xml"/><Relationship Id="rId5" Type="http://schemas.openxmlformats.org/officeDocument/2006/relationships/tags" Target="../tags/tag2478.xml"/><Relationship Id="rId4" Type="http://schemas.openxmlformats.org/officeDocument/2006/relationships/image" Target="../media/image2.png"/><Relationship Id="rId3" Type="http://schemas.openxmlformats.org/officeDocument/2006/relationships/tags" Target="../tags/tag2477.xml"/><Relationship Id="rId2" Type="http://schemas.openxmlformats.org/officeDocument/2006/relationships/tags" Target="../tags/tag2476.xml"/><Relationship Id="rId13" Type="http://schemas.openxmlformats.org/officeDocument/2006/relationships/tags" Target="../tags/tag2486.xml"/><Relationship Id="rId12" Type="http://schemas.openxmlformats.org/officeDocument/2006/relationships/tags" Target="../tags/tag2485.xml"/><Relationship Id="rId11" Type="http://schemas.openxmlformats.org/officeDocument/2006/relationships/tags" Target="../tags/tag2484.xml"/><Relationship Id="rId10" Type="http://schemas.openxmlformats.org/officeDocument/2006/relationships/tags" Target="../tags/tag2483.xml"/><Relationship Id="rId1" Type="http://schemas.openxmlformats.org/officeDocument/2006/relationships/slideMaster" Target="../slideMasters/slideMaster12.xml"/></Relationships>
</file>

<file path=ppt/slideLayouts/_rels/slideLayout216.xml.rels><?xml version="1.0" encoding="UTF-8" standalone="yes"?>
<Relationships xmlns="http://schemas.openxmlformats.org/package/2006/relationships"><Relationship Id="rId9" Type="http://schemas.openxmlformats.org/officeDocument/2006/relationships/tags" Target="../tags/tag2494.xml"/><Relationship Id="rId8" Type="http://schemas.openxmlformats.org/officeDocument/2006/relationships/tags" Target="../tags/tag2493.xml"/><Relationship Id="rId7" Type="http://schemas.openxmlformats.org/officeDocument/2006/relationships/tags" Target="../tags/tag2492.xml"/><Relationship Id="rId6" Type="http://schemas.openxmlformats.org/officeDocument/2006/relationships/tags" Target="../tags/tag2491.xml"/><Relationship Id="rId5" Type="http://schemas.openxmlformats.org/officeDocument/2006/relationships/tags" Target="../tags/tag2490.xml"/><Relationship Id="rId4" Type="http://schemas.openxmlformats.org/officeDocument/2006/relationships/tags" Target="../tags/tag2489.xml"/><Relationship Id="rId3" Type="http://schemas.openxmlformats.org/officeDocument/2006/relationships/tags" Target="../tags/tag2488.xml"/><Relationship Id="rId2" Type="http://schemas.openxmlformats.org/officeDocument/2006/relationships/tags" Target="../tags/tag2487.xml"/><Relationship Id="rId17" Type="http://schemas.openxmlformats.org/officeDocument/2006/relationships/tags" Target="../tags/tag2502.xml"/><Relationship Id="rId16" Type="http://schemas.openxmlformats.org/officeDocument/2006/relationships/tags" Target="../tags/tag2501.xml"/><Relationship Id="rId15" Type="http://schemas.openxmlformats.org/officeDocument/2006/relationships/tags" Target="../tags/tag2500.xml"/><Relationship Id="rId14" Type="http://schemas.openxmlformats.org/officeDocument/2006/relationships/tags" Target="../tags/tag2499.xml"/><Relationship Id="rId13" Type="http://schemas.openxmlformats.org/officeDocument/2006/relationships/tags" Target="../tags/tag2498.xml"/><Relationship Id="rId12" Type="http://schemas.openxmlformats.org/officeDocument/2006/relationships/tags" Target="../tags/tag2497.xml"/><Relationship Id="rId11" Type="http://schemas.openxmlformats.org/officeDocument/2006/relationships/tags" Target="../tags/tag2496.xml"/><Relationship Id="rId10" Type="http://schemas.openxmlformats.org/officeDocument/2006/relationships/tags" Target="../tags/tag2495.xml"/><Relationship Id="rId1" Type="http://schemas.openxmlformats.org/officeDocument/2006/relationships/slideMaster" Target="../slideMasters/slideMaster12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18.xml.rels><?xml version="1.0" encoding="UTF-8" standalone="yes"?>
<Relationships xmlns="http://schemas.openxmlformats.org/package/2006/relationships"><Relationship Id="rId9" Type="http://schemas.openxmlformats.org/officeDocument/2006/relationships/tags" Target="../tags/tag2516.xml"/><Relationship Id="rId8" Type="http://schemas.openxmlformats.org/officeDocument/2006/relationships/tags" Target="../tags/tag2515.xml"/><Relationship Id="rId7" Type="http://schemas.openxmlformats.org/officeDocument/2006/relationships/tags" Target="../tags/tag2514.xml"/><Relationship Id="rId6" Type="http://schemas.openxmlformats.org/officeDocument/2006/relationships/tags" Target="../tags/tag2513.xml"/><Relationship Id="rId5" Type="http://schemas.openxmlformats.org/officeDocument/2006/relationships/tags" Target="../tags/tag2512.xml"/><Relationship Id="rId4" Type="http://schemas.openxmlformats.org/officeDocument/2006/relationships/tags" Target="../tags/tag2511.xml"/><Relationship Id="rId3" Type="http://schemas.openxmlformats.org/officeDocument/2006/relationships/tags" Target="../tags/tag2510.xml"/><Relationship Id="rId2" Type="http://schemas.openxmlformats.org/officeDocument/2006/relationships/tags" Target="../tags/tag2509.xml"/><Relationship Id="rId17" Type="http://schemas.openxmlformats.org/officeDocument/2006/relationships/tags" Target="../tags/tag2524.xml"/><Relationship Id="rId16" Type="http://schemas.openxmlformats.org/officeDocument/2006/relationships/tags" Target="../tags/tag2523.xml"/><Relationship Id="rId15" Type="http://schemas.openxmlformats.org/officeDocument/2006/relationships/tags" Target="../tags/tag2522.xml"/><Relationship Id="rId14" Type="http://schemas.openxmlformats.org/officeDocument/2006/relationships/tags" Target="../tags/tag2521.xml"/><Relationship Id="rId13" Type="http://schemas.openxmlformats.org/officeDocument/2006/relationships/tags" Target="../tags/tag2520.xml"/><Relationship Id="rId12" Type="http://schemas.openxmlformats.org/officeDocument/2006/relationships/tags" Target="../tags/tag2519.xml"/><Relationship Id="rId11" Type="http://schemas.openxmlformats.org/officeDocument/2006/relationships/tags" Target="../tags/tag2518.xml"/><Relationship Id="rId10" Type="http://schemas.openxmlformats.org/officeDocument/2006/relationships/tags" Target="../tags/tag2517.xml"/><Relationship Id="rId1" Type="http://schemas.openxmlformats.org/officeDocument/2006/relationships/slideMaster" Target="../slideMasters/slideMaster13.xml"/></Relationships>
</file>

<file path=ppt/slideLayouts/_rels/slideLayout219.xml.rels><?xml version="1.0" encoding="UTF-8" standalone="yes"?>
<Relationships xmlns="http://schemas.openxmlformats.org/package/2006/relationships"><Relationship Id="rId9" Type="http://schemas.openxmlformats.org/officeDocument/2006/relationships/tags" Target="../tags/tag2531.xml"/><Relationship Id="rId8" Type="http://schemas.openxmlformats.org/officeDocument/2006/relationships/tags" Target="../tags/tag2530.xml"/><Relationship Id="rId7" Type="http://schemas.openxmlformats.org/officeDocument/2006/relationships/tags" Target="../tags/tag2529.xml"/><Relationship Id="rId6" Type="http://schemas.openxmlformats.org/officeDocument/2006/relationships/tags" Target="../tags/tag2528.xml"/><Relationship Id="rId5" Type="http://schemas.openxmlformats.org/officeDocument/2006/relationships/tags" Target="../tags/tag2527.xml"/><Relationship Id="rId4" Type="http://schemas.openxmlformats.org/officeDocument/2006/relationships/image" Target="../media/image2.png"/><Relationship Id="rId3" Type="http://schemas.openxmlformats.org/officeDocument/2006/relationships/tags" Target="../tags/tag2526.xml"/><Relationship Id="rId2" Type="http://schemas.openxmlformats.org/officeDocument/2006/relationships/tags" Target="../tags/tag2525.xml"/><Relationship Id="rId10" Type="http://schemas.openxmlformats.org/officeDocument/2006/relationships/tags" Target="../tags/tag2532.xml"/><Relationship Id="rId1" Type="http://schemas.openxmlformats.org/officeDocument/2006/relationships/slideMaster" Target="../slideMasters/slideMaster13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8" Type="http://schemas.openxmlformats.org/officeDocument/2006/relationships/tags" Target="../tags/tag161.xml"/><Relationship Id="rId17" Type="http://schemas.openxmlformats.org/officeDocument/2006/relationships/tags" Target="../tags/tag160.xml"/><Relationship Id="rId16" Type="http://schemas.openxmlformats.org/officeDocument/2006/relationships/tags" Target="../tags/tag159.xml"/><Relationship Id="rId15" Type="http://schemas.openxmlformats.org/officeDocument/2006/relationships/tags" Target="../tags/tag158.xml"/><Relationship Id="rId14" Type="http://schemas.openxmlformats.org/officeDocument/2006/relationships/tags" Target="../tags/tag157.xml"/><Relationship Id="rId13" Type="http://schemas.openxmlformats.org/officeDocument/2006/relationships/tags" Target="../tags/tag156.xml"/><Relationship Id="rId12" Type="http://schemas.openxmlformats.org/officeDocument/2006/relationships/tags" Target="../tags/tag155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9" Type="http://schemas.openxmlformats.org/officeDocument/2006/relationships/tags" Target="../tags/tag2540.xml"/><Relationship Id="rId8" Type="http://schemas.openxmlformats.org/officeDocument/2006/relationships/tags" Target="../tags/tag2539.xml"/><Relationship Id="rId7" Type="http://schemas.openxmlformats.org/officeDocument/2006/relationships/tags" Target="../tags/tag2538.xml"/><Relationship Id="rId6" Type="http://schemas.openxmlformats.org/officeDocument/2006/relationships/tags" Target="../tags/tag2537.xml"/><Relationship Id="rId5" Type="http://schemas.openxmlformats.org/officeDocument/2006/relationships/tags" Target="../tags/tag2536.xml"/><Relationship Id="rId4" Type="http://schemas.openxmlformats.org/officeDocument/2006/relationships/tags" Target="../tags/tag2535.xml"/><Relationship Id="rId3" Type="http://schemas.openxmlformats.org/officeDocument/2006/relationships/tags" Target="../tags/tag2534.xml"/><Relationship Id="rId2" Type="http://schemas.openxmlformats.org/officeDocument/2006/relationships/tags" Target="../tags/tag2533.xml"/><Relationship Id="rId11" Type="http://schemas.openxmlformats.org/officeDocument/2006/relationships/tags" Target="../tags/tag2542.xml"/><Relationship Id="rId10" Type="http://schemas.openxmlformats.org/officeDocument/2006/relationships/tags" Target="../tags/tag2541.xml"/><Relationship Id="rId1" Type="http://schemas.openxmlformats.org/officeDocument/2006/relationships/slideMaster" Target="../slideMasters/slideMaster13.xml"/></Relationships>
</file>

<file path=ppt/slideLayouts/_rels/slideLayout221.xml.rels><?xml version="1.0" encoding="UTF-8" standalone="yes"?>
<Relationships xmlns="http://schemas.openxmlformats.org/package/2006/relationships"><Relationship Id="rId9" Type="http://schemas.openxmlformats.org/officeDocument/2006/relationships/tags" Target="../tags/tag2549.xml"/><Relationship Id="rId8" Type="http://schemas.openxmlformats.org/officeDocument/2006/relationships/tags" Target="../tags/tag2548.xml"/><Relationship Id="rId7" Type="http://schemas.openxmlformats.org/officeDocument/2006/relationships/tags" Target="../tags/tag2547.xml"/><Relationship Id="rId6" Type="http://schemas.openxmlformats.org/officeDocument/2006/relationships/tags" Target="../tags/tag2546.xml"/><Relationship Id="rId5" Type="http://schemas.openxmlformats.org/officeDocument/2006/relationships/tags" Target="../tags/tag2545.xml"/><Relationship Id="rId4" Type="http://schemas.openxmlformats.org/officeDocument/2006/relationships/image" Target="../media/image2.png"/><Relationship Id="rId3" Type="http://schemas.openxmlformats.org/officeDocument/2006/relationships/tags" Target="../tags/tag2544.xml"/><Relationship Id="rId2" Type="http://schemas.openxmlformats.org/officeDocument/2006/relationships/tags" Target="../tags/tag2543.xml"/><Relationship Id="rId11" Type="http://schemas.openxmlformats.org/officeDocument/2006/relationships/tags" Target="../tags/tag2551.xml"/><Relationship Id="rId10" Type="http://schemas.openxmlformats.org/officeDocument/2006/relationships/tags" Target="../tags/tag2550.xml"/><Relationship Id="rId1" Type="http://schemas.openxmlformats.org/officeDocument/2006/relationships/slideMaster" Target="../slideMasters/slideMaster13.xml"/></Relationships>
</file>

<file path=ppt/slideLayouts/_rels/slideLayout222.xml.rels><?xml version="1.0" encoding="UTF-8" standalone="yes"?>
<Relationships xmlns="http://schemas.openxmlformats.org/package/2006/relationships"><Relationship Id="rId9" Type="http://schemas.openxmlformats.org/officeDocument/2006/relationships/tags" Target="../tags/tag2558.xml"/><Relationship Id="rId8" Type="http://schemas.openxmlformats.org/officeDocument/2006/relationships/tags" Target="../tags/tag2557.xml"/><Relationship Id="rId7" Type="http://schemas.openxmlformats.org/officeDocument/2006/relationships/tags" Target="../tags/tag2556.xml"/><Relationship Id="rId6" Type="http://schemas.openxmlformats.org/officeDocument/2006/relationships/tags" Target="../tags/tag2555.xml"/><Relationship Id="rId5" Type="http://schemas.openxmlformats.org/officeDocument/2006/relationships/tags" Target="../tags/tag2554.xml"/><Relationship Id="rId4" Type="http://schemas.openxmlformats.org/officeDocument/2006/relationships/image" Target="../media/image2.png"/><Relationship Id="rId3" Type="http://schemas.openxmlformats.org/officeDocument/2006/relationships/tags" Target="../tags/tag2553.xml"/><Relationship Id="rId2" Type="http://schemas.openxmlformats.org/officeDocument/2006/relationships/tags" Target="../tags/tag2552.xml"/><Relationship Id="rId13" Type="http://schemas.openxmlformats.org/officeDocument/2006/relationships/tags" Target="../tags/tag2562.xml"/><Relationship Id="rId12" Type="http://schemas.openxmlformats.org/officeDocument/2006/relationships/tags" Target="../tags/tag2561.xml"/><Relationship Id="rId11" Type="http://schemas.openxmlformats.org/officeDocument/2006/relationships/tags" Target="../tags/tag2560.xml"/><Relationship Id="rId10" Type="http://schemas.openxmlformats.org/officeDocument/2006/relationships/tags" Target="../tags/tag2559.xml"/><Relationship Id="rId1" Type="http://schemas.openxmlformats.org/officeDocument/2006/relationships/slideMaster" Target="../slideMasters/slideMaster13.xml"/></Relationships>
</file>

<file path=ppt/slideLayouts/_rels/slideLayout223.xml.rels><?xml version="1.0" encoding="UTF-8" standalone="yes"?>
<Relationships xmlns="http://schemas.openxmlformats.org/package/2006/relationships"><Relationship Id="rId9" Type="http://schemas.openxmlformats.org/officeDocument/2006/relationships/tags" Target="../tags/tag2570.xml"/><Relationship Id="rId8" Type="http://schemas.openxmlformats.org/officeDocument/2006/relationships/tags" Target="../tags/tag2569.xml"/><Relationship Id="rId7" Type="http://schemas.openxmlformats.org/officeDocument/2006/relationships/tags" Target="../tags/tag2568.xml"/><Relationship Id="rId6" Type="http://schemas.openxmlformats.org/officeDocument/2006/relationships/tags" Target="../tags/tag2567.xml"/><Relationship Id="rId5" Type="http://schemas.openxmlformats.org/officeDocument/2006/relationships/tags" Target="../tags/tag2566.xml"/><Relationship Id="rId4" Type="http://schemas.openxmlformats.org/officeDocument/2006/relationships/tags" Target="../tags/tag2565.xml"/><Relationship Id="rId3" Type="http://schemas.openxmlformats.org/officeDocument/2006/relationships/tags" Target="../tags/tag2564.xml"/><Relationship Id="rId2" Type="http://schemas.openxmlformats.org/officeDocument/2006/relationships/tags" Target="../tags/tag2563.xml"/><Relationship Id="rId10" Type="http://schemas.openxmlformats.org/officeDocument/2006/relationships/tags" Target="../tags/tag2571.xml"/><Relationship Id="rId1" Type="http://schemas.openxmlformats.org/officeDocument/2006/relationships/slideMaster" Target="../slideMasters/slideMaster13.xml"/></Relationships>
</file>

<file path=ppt/slideLayouts/_rels/slideLayout224.xml.rels><?xml version="1.0" encoding="UTF-8" standalone="yes"?>
<Relationships xmlns="http://schemas.openxmlformats.org/package/2006/relationships"><Relationship Id="rId4" Type="http://schemas.openxmlformats.org/officeDocument/2006/relationships/tags" Target="../tags/tag2574.xml"/><Relationship Id="rId3" Type="http://schemas.openxmlformats.org/officeDocument/2006/relationships/tags" Target="../tags/tag2573.xml"/><Relationship Id="rId2" Type="http://schemas.openxmlformats.org/officeDocument/2006/relationships/tags" Target="../tags/tag2572.xml"/><Relationship Id="rId1" Type="http://schemas.openxmlformats.org/officeDocument/2006/relationships/slideMaster" Target="../slideMasters/slideMaster13.xml"/></Relationships>
</file>

<file path=ppt/slideLayouts/_rels/slideLayout225.xml.rels><?xml version="1.0" encoding="UTF-8" standalone="yes"?>
<Relationships xmlns="http://schemas.openxmlformats.org/package/2006/relationships"><Relationship Id="rId9" Type="http://schemas.openxmlformats.org/officeDocument/2006/relationships/tags" Target="../tags/tag2581.xml"/><Relationship Id="rId8" Type="http://schemas.openxmlformats.org/officeDocument/2006/relationships/tags" Target="../tags/tag2580.xml"/><Relationship Id="rId7" Type="http://schemas.openxmlformats.org/officeDocument/2006/relationships/tags" Target="../tags/tag2579.xml"/><Relationship Id="rId6" Type="http://schemas.openxmlformats.org/officeDocument/2006/relationships/tags" Target="../tags/tag2578.xml"/><Relationship Id="rId5" Type="http://schemas.openxmlformats.org/officeDocument/2006/relationships/tags" Target="../tags/tag2577.xml"/><Relationship Id="rId4" Type="http://schemas.openxmlformats.org/officeDocument/2006/relationships/image" Target="../media/image2.png"/><Relationship Id="rId3" Type="http://schemas.openxmlformats.org/officeDocument/2006/relationships/tags" Target="../tags/tag2576.xml"/><Relationship Id="rId2" Type="http://schemas.openxmlformats.org/officeDocument/2006/relationships/tags" Target="../tags/tag2575.xml"/><Relationship Id="rId11" Type="http://schemas.openxmlformats.org/officeDocument/2006/relationships/tags" Target="../tags/tag2583.xml"/><Relationship Id="rId10" Type="http://schemas.openxmlformats.org/officeDocument/2006/relationships/tags" Target="../tags/tag2582.xml"/><Relationship Id="rId1" Type="http://schemas.openxmlformats.org/officeDocument/2006/relationships/slideMaster" Target="../slideMasters/slideMaster13.xml"/></Relationships>
</file>

<file path=ppt/slideLayouts/_rels/slideLayout226.xml.rels><?xml version="1.0" encoding="UTF-8" standalone="yes"?>
<Relationships xmlns="http://schemas.openxmlformats.org/package/2006/relationships"><Relationship Id="rId9" Type="http://schemas.openxmlformats.org/officeDocument/2006/relationships/tags" Target="../tags/tag2591.xml"/><Relationship Id="rId8" Type="http://schemas.openxmlformats.org/officeDocument/2006/relationships/tags" Target="../tags/tag2590.xml"/><Relationship Id="rId7" Type="http://schemas.openxmlformats.org/officeDocument/2006/relationships/tags" Target="../tags/tag2589.xml"/><Relationship Id="rId6" Type="http://schemas.openxmlformats.org/officeDocument/2006/relationships/tags" Target="../tags/tag2588.xml"/><Relationship Id="rId5" Type="http://schemas.openxmlformats.org/officeDocument/2006/relationships/tags" Target="../tags/tag2587.xml"/><Relationship Id="rId4" Type="http://schemas.openxmlformats.org/officeDocument/2006/relationships/tags" Target="../tags/tag2586.xml"/><Relationship Id="rId3" Type="http://schemas.openxmlformats.org/officeDocument/2006/relationships/tags" Target="../tags/tag2585.xml"/><Relationship Id="rId2" Type="http://schemas.openxmlformats.org/officeDocument/2006/relationships/tags" Target="../tags/tag2584.xml"/><Relationship Id="rId18" Type="http://schemas.openxmlformats.org/officeDocument/2006/relationships/tags" Target="../tags/tag2600.xml"/><Relationship Id="rId17" Type="http://schemas.openxmlformats.org/officeDocument/2006/relationships/tags" Target="../tags/tag2599.xml"/><Relationship Id="rId16" Type="http://schemas.openxmlformats.org/officeDocument/2006/relationships/tags" Target="../tags/tag2598.xml"/><Relationship Id="rId15" Type="http://schemas.openxmlformats.org/officeDocument/2006/relationships/tags" Target="../tags/tag2597.xml"/><Relationship Id="rId14" Type="http://schemas.openxmlformats.org/officeDocument/2006/relationships/tags" Target="../tags/tag2596.xml"/><Relationship Id="rId13" Type="http://schemas.openxmlformats.org/officeDocument/2006/relationships/tags" Target="../tags/tag2595.xml"/><Relationship Id="rId12" Type="http://schemas.openxmlformats.org/officeDocument/2006/relationships/tags" Target="../tags/tag2594.xml"/><Relationship Id="rId11" Type="http://schemas.openxmlformats.org/officeDocument/2006/relationships/tags" Target="../tags/tag2593.xml"/><Relationship Id="rId10" Type="http://schemas.openxmlformats.org/officeDocument/2006/relationships/tags" Target="../tags/tag2592.xml"/><Relationship Id="rId1" Type="http://schemas.openxmlformats.org/officeDocument/2006/relationships/slideMaster" Target="../slideMasters/slideMaster13.xml"/></Relationships>
</file>

<file path=ppt/slideLayouts/_rels/slideLayout227.xml.rels><?xml version="1.0" encoding="UTF-8" standalone="yes"?>
<Relationships xmlns="http://schemas.openxmlformats.org/package/2006/relationships"><Relationship Id="rId9" Type="http://schemas.openxmlformats.org/officeDocument/2006/relationships/tags" Target="../tags/tag2608.xml"/><Relationship Id="rId8" Type="http://schemas.openxmlformats.org/officeDocument/2006/relationships/tags" Target="../tags/tag2607.xml"/><Relationship Id="rId7" Type="http://schemas.openxmlformats.org/officeDocument/2006/relationships/tags" Target="../tags/tag2606.xml"/><Relationship Id="rId6" Type="http://schemas.openxmlformats.org/officeDocument/2006/relationships/tags" Target="../tags/tag2605.xml"/><Relationship Id="rId5" Type="http://schemas.openxmlformats.org/officeDocument/2006/relationships/tags" Target="../tags/tag2604.xml"/><Relationship Id="rId4" Type="http://schemas.openxmlformats.org/officeDocument/2006/relationships/tags" Target="../tags/tag2603.xml"/><Relationship Id="rId3" Type="http://schemas.openxmlformats.org/officeDocument/2006/relationships/tags" Target="../tags/tag2602.xml"/><Relationship Id="rId2" Type="http://schemas.openxmlformats.org/officeDocument/2006/relationships/tags" Target="../tags/tag2601.xml"/><Relationship Id="rId17" Type="http://schemas.openxmlformats.org/officeDocument/2006/relationships/tags" Target="../tags/tag2616.xml"/><Relationship Id="rId16" Type="http://schemas.openxmlformats.org/officeDocument/2006/relationships/tags" Target="../tags/tag2615.xml"/><Relationship Id="rId15" Type="http://schemas.openxmlformats.org/officeDocument/2006/relationships/tags" Target="../tags/tag2614.xml"/><Relationship Id="rId14" Type="http://schemas.openxmlformats.org/officeDocument/2006/relationships/tags" Target="../tags/tag2613.xml"/><Relationship Id="rId13" Type="http://schemas.openxmlformats.org/officeDocument/2006/relationships/tags" Target="../tags/tag2612.xml"/><Relationship Id="rId12" Type="http://schemas.openxmlformats.org/officeDocument/2006/relationships/tags" Target="../tags/tag2611.xml"/><Relationship Id="rId11" Type="http://schemas.openxmlformats.org/officeDocument/2006/relationships/tags" Target="../tags/tag2610.xml"/><Relationship Id="rId10" Type="http://schemas.openxmlformats.org/officeDocument/2006/relationships/tags" Target="../tags/tag2609.xml"/><Relationship Id="rId1" Type="http://schemas.openxmlformats.org/officeDocument/2006/relationships/slideMaster" Target="../slideMasters/slideMaster13.xml"/></Relationships>
</file>

<file path=ppt/slideLayouts/_rels/slideLayout228.xml.rels><?xml version="1.0" encoding="UTF-8" standalone="yes"?>
<Relationships xmlns="http://schemas.openxmlformats.org/package/2006/relationships"><Relationship Id="rId9" Type="http://schemas.openxmlformats.org/officeDocument/2006/relationships/tags" Target="../tags/tag2624.xml"/><Relationship Id="rId8" Type="http://schemas.openxmlformats.org/officeDocument/2006/relationships/tags" Target="../tags/tag2623.xml"/><Relationship Id="rId7" Type="http://schemas.openxmlformats.org/officeDocument/2006/relationships/tags" Target="../tags/tag2622.xml"/><Relationship Id="rId6" Type="http://schemas.openxmlformats.org/officeDocument/2006/relationships/tags" Target="../tags/tag2621.xml"/><Relationship Id="rId5" Type="http://schemas.openxmlformats.org/officeDocument/2006/relationships/tags" Target="../tags/tag2620.xml"/><Relationship Id="rId4" Type="http://schemas.openxmlformats.org/officeDocument/2006/relationships/tags" Target="../tags/tag2619.xml"/><Relationship Id="rId3" Type="http://schemas.openxmlformats.org/officeDocument/2006/relationships/tags" Target="../tags/tag2618.xml"/><Relationship Id="rId2" Type="http://schemas.openxmlformats.org/officeDocument/2006/relationships/tags" Target="../tags/tag2617.xml"/><Relationship Id="rId15" Type="http://schemas.openxmlformats.org/officeDocument/2006/relationships/tags" Target="../tags/tag2630.xml"/><Relationship Id="rId14" Type="http://schemas.openxmlformats.org/officeDocument/2006/relationships/tags" Target="../tags/tag2629.xml"/><Relationship Id="rId13" Type="http://schemas.openxmlformats.org/officeDocument/2006/relationships/tags" Target="../tags/tag2628.xml"/><Relationship Id="rId12" Type="http://schemas.openxmlformats.org/officeDocument/2006/relationships/tags" Target="../tags/tag2627.xml"/><Relationship Id="rId11" Type="http://schemas.openxmlformats.org/officeDocument/2006/relationships/tags" Target="../tags/tag2626.xml"/><Relationship Id="rId10" Type="http://schemas.openxmlformats.org/officeDocument/2006/relationships/tags" Target="../tags/tag2625.xml"/><Relationship Id="rId1" Type="http://schemas.openxmlformats.org/officeDocument/2006/relationships/slideMaster" Target="../slideMasters/slideMaster13.xml"/></Relationships>
</file>

<file path=ppt/slideLayouts/_rels/slideLayout229.xml.rels><?xml version="1.0" encoding="UTF-8" standalone="yes"?>
<Relationships xmlns="http://schemas.openxmlformats.org/package/2006/relationships"><Relationship Id="rId8" Type="http://schemas.openxmlformats.org/officeDocument/2006/relationships/tags" Target="../tags/tag2636.xml"/><Relationship Id="rId7" Type="http://schemas.openxmlformats.org/officeDocument/2006/relationships/tags" Target="../tags/tag2635.xml"/><Relationship Id="rId6" Type="http://schemas.openxmlformats.org/officeDocument/2006/relationships/tags" Target="../tags/tag2634.xml"/><Relationship Id="rId5" Type="http://schemas.openxmlformats.org/officeDocument/2006/relationships/tags" Target="../tags/tag2633.xml"/><Relationship Id="rId4" Type="http://schemas.openxmlformats.org/officeDocument/2006/relationships/tags" Target="../tags/tag2632.xml"/><Relationship Id="rId3" Type="http://schemas.openxmlformats.org/officeDocument/2006/relationships/image" Target="../media/image2.png"/><Relationship Id="rId2" Type="http://schemas.openxmlformats.org/officeDocument/2006/relationships/tags" Target="../tags/tag2631.xml"/><Relationship Id="rId1" Type="http://schemas.openxmlformats.org/officeDocument/2006/relationships/slideMaster" Target="../slideMasters/slideMaster13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69.xml"/><Relationship Id="rId8" Type="http://schemas.openxmlformats.org/officeDocument/2006/relationships/tags" Target="../tags/tag168.xml"/><Relationship Id="rId7" Type="http://schemas.openxmlformats.org/officeDocument/2006/relationships/tags" Target="../tags/tag167.xml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8" Type="http://schemas.openxmlformats.org/officeDocument/2006/relationships/tags" Target="../tags/tag178.xml"/><Relationship Id="rId17" Type="http://schemas.openxmlformats.org/officeDocument/2006/relationships/tags" Target="../tags/tag177.xml"/><Relationship Id="rId16" Type="http://schemas.openxmlformats.org/officeDocument/2006/relationships/tags" Target="../tags/tag176.xml"/><Relationship Id="rId15" Type="http://schemas.openxmlformats.org/officeDocument/2006/relationships/tags" Target="../tags/tag175.xml"/><Relationship Id="rId14" Type="http://schemas.openxmlformats.org/officeDocument/2006/relationships/tags" Target="../tags/tag174.xml"/><Relationship Id="rId13" Type="http://schemas.openxmlformats.org/officeDocument/2006/relationships/tags" Target="../tags/tag173.xml"/><Relationship Id="rId12" Type="http://schemas.openxmlformats.org/officeDocument/2006/relationships/tags" Target="../tags/tag172.xml"/><Relationship Id="rId11" Type="http://schemas.openxmlformats.org/officeDocument/2006/relationships/tags" Target="../tags/tag171.xml"/><Relationship Id="rId10" Type="http://schemas.openxmlformats.org/officeDocument/2006/relationships/tags" Target="../tags/tag170.xml"/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9" Type="http://schemas.openxmlformats.org/officeDocument/2006/relationships/tags" Target="../tags/tag2644.xml"/><Relationship Id="rId8" Type="http://schemas.openxmlformats.org/officeDocument/2006/relationships/tags" Target="../tags/tag2643.xml"/><Relationship Id="rId7" Type="http://schemas.openxmlformats.org/officeDocument/2006/relationships/tags" Target="../tags/tag2642.xml"/><Relationship Id="rId6" Type="http://schemas.openxmlformats.org/officeDocument/2006/relationships/tags" Target="../tags/tag2641.xml"/><Relationship Id="rId5" Type="http://schemas.openxmlformats.org/officeDocument/2006/relationships/tags" Target="../tags/tag2640.xml"/><Relationship Id="rId4" Type="http://schemas.openxmlformats.org/officeDocument/2006/relationships/tags" Target="../tags/tag2639.xml"/><Relationship Id="rId3" Type="http://schemas.openxmlformats.org/officeDocument/2006/relationships/tags" Target="../tags/tag2638.xml"/><Relationship Id="rId2" Type="http://schemas.openxmlformats.org/officeDocument/2006/relationships/tags" Target="../tags/tag2637.xml"/><Relationship Id="rId17" Type="http://schemas.openxmlformats.org/officeDocument/2006/relationships/tags" Target="../tags/tag2652.xml"/><Relationship Id="rId16" Type="http://schemas.openxmlformats.org/officeDocument/2006/relationships/tags" Target="../tags/tag2651.xml"/><Relationship Id="rId15" Type="http://schemas.openxmlformats.org/officeDocument/2006/relationships/tags" Target="../tags/tag2650.xml"/><Relationship Id="rId14" Type="http://schemas.openxmlformats.org/officeDocument/2006/relationships/tags" Target="../tags/tag2649.xml"/><Relationship Id="rId13" Type="http://schemas.openxmlformats.org/officeDocument/2006/relationships/tags" Target="../tags/tag2648.xml"/><Relationship Id="rId12" Type="http://schemas.openxmlformats.org/officeDocument/2006/relationships/tags" Target="../tags/tag2647.xml"/><Relationship Id="rId11" Type="http://schemas.openxmlformats.org/officeDocument/2006/relationships/tags" Target="../tags/tag2646.xml"/><Relationship Id="rId10" Type="http://schemas.openxmlformats.org/officeDocument/2006/relationships/tags" Target="../tags/tag2645.xml"/><Relationship Id="rId1" Type="http://schemas.openxmlformats.org/officeDocument/2006/relationships/slideMaster" Target="../slideMasters/slideMaster13.xml"/></Relationships>
</file>

<file path=ppt/slideLayouts/_rels/slideLayout231.xml.rels><?xml version="1.0" encoding="UTF-8" standalone="yes"?>
<Relationships xmlns="http://schemas.openxmlformats.org/package/2006/relationships"><Relationship Id="rId9" Type="http://schemas.openxmlformats.org/officeDocument/2006/relationships/tags" Target="../tags/tag2660.xml"/><Relationship Id="rId8" Type="http://schemas.openxmlformats.org/officeDocument/2006/relationships/tags" Target="../tags/tag2659.xml"/><Relationship Id="rId7" Type="http://schemas.openxmlformats.org/officeDocument/2006/relationships/tags" Target="../tags/tag2658.xml"/><Relationship Id="rId6" Type="http://schemas.openxmlformats.org/officeDocument/2006/relationships/tags" Target="../tags/tag2657.xml"/><Relationship Id="rId5" Type="http://schemas.openxmlformats.org/officeDocument/2006/relationships/tags" Target="../tags/tag2656.xml"/><Relationship Id="rId4" Type="http://schemas.openxmlformats.org/officeDocument/2006/relationships/tags" Target="../tags/tag2655.xml"/><Relationship Id="rId3" Type="http://schemas.openxmlformats.org/officeDocument/2006/relationships/tags" Target="../tags/tag2654.xml"/><Relationship Id="rId2" Type="http://schemas.openxmlformats.org/officeDocument/2006/relationships/tags" Target="../tags/tag2653.xml"/><Relationship Id="rId18" Type="http://schemas.openxmlformats.org/officeDocument/2006/relationships/tags" Target="../tags/tag2669.xml"/><Relationship Id="rId17" Type="http://schemas.openxmlformats.org/officeDocument/2006/relationships/tags" Target="../tags/tag2668.xml"/><Relationship Id="rId16" Type="http://schemas.openxmlformats.org/officeDocument/2006/relationships/tags" Target="../tags/tag2667.xml"/><Relationship Id="rId15" Type="http://schemas.openxmlformats.org/officeDocument/2006/relationships/tags" Target="../tags/tag2666.xml"/><Relationship Id="rId14" Type="http://schemas.openxmlformats.org/officeDocument/2006/relationships/tags" Target="../tags/tag2665.xml"/><Relationship Id="rId13" Type="http://schemas.openxmlformats.org/officeDocument/2006/relationships/tags" Target="../tags/tag2664.xml"/><Relationship Id="rId12" Type="http://schemas.openxmlformats.org/officeDocument/2006/relationships/tags" Target="../tags/tag2663.xml"/><Relationship Id="rId11" Type="http://schemas.openxmlformats.org/officeDocument/2006/relationships/tags" Target="../tags/tag2662.xml"/><Relationship Id="rId10" Type="http://schemas.openxmlformats.org/officeDocument/2006/relationships/tags" Target="../tags/tag2661.xml"/><Relationship Id="rId1" Type="http://schemas.openxmlformats.org/officeDocument/2006/relationships/slideMaster" Target="../slideMasters/slideMaster13.xml"/></Relationships>
</file>

<file path=ppt/slideLayouts/_rels/slideLayout232.xml.rels><?xml version="1.0" encoding="UTF-8" standalone="yes"?>
<Relationships xmlns="http://schemas.openxmlformats.org/package/2006/relationships"><Relationship Id="rId9" Type="http://schemas.openxmlformats.org/officeDocument/2006/relationships/tags" Target="../tags/tag2677.xml"/><Relationship Id="rId8" Type="http://schemas.openxmlformats.org/officeDocument/2006/relationships/tags" Target="../tags/tag2676.xml"/><Relationship Id="rId7" Type="http://schemas.openxmlformats.org/officeDocument/2006/relationships/tags" Target="../tags/tag2675.xml"/><Relationship Id="rId6" Type="http://schemas.openxmlformats.org/officeDocument/2006/relationships/tags" Target="../tags/tag2674.xml"/><Relationship Id="rId5" Type="http://schemas.openxmlformats.org/officeDocument/2006/relationships/tags" Target="../tags/tag2673.xml"/><Relationship Id="rId4" Type="http://schemas.openxmlformats.org/officeDocument/2006/relationships/tags" Target="../tags/tag2672.xml"/><Relationship Id="rId3" Type="http://schemas.openxmlformats.org/officeDocument/2006/relationships/tags" Target="../tags/tag2671.xml"/><Relationship Id="rId2" Type="http://schemas.openxmlformats.org/officeDocument/2006/relationships/tags" Target="../tags/tag2670.xml"/><Relationship Id="rId18" Type="http://schemas.openxmlformats.org/officeDocument/2006/relationships/tags" Target="../tags/tag2686.xml"/><Relationship Id="rId17" Type="http://schemas.openxmlformats.org/officeDocument/2006/relationships/tags" Target="../tags/tag2685.xml"/><Relationship Id="rId16" Type="http://schemas.openxmlformats.org/officeDocument/2006/relationships/tags" Target="../tags/tag2684.xml"/><Relationship Id="rId15" Type="http://schemas.openxmlformats.org/officeDocument/2006/relationships/tags" Target="../tags/tag2683.xml"/><Relationship Id="rId14" Type="http://schemas.openxmlformats.org/officeDocument/2006/relationships/tags" Target="../tags/tag2682.xml"/><Relationship Id="rId13" Type="http://schemas.openxmlformats.org/officeDocument/2006/relationships/tags" Target="../tags/tag2681.xml"/><Relationship Id="rId12" Type="http://schemas.openxmlformats.org/officeDocument/2006/relationships/tags" Target="../tags/tag2680.xml"/><Relationship Id="rId11" Type="http://schemas.openxmlformats.org/officeDocument/2006/relationships/tags" Target="../tags/tag2679.xml"/><Relationship Id="rId10" Type="http://schemas.openxmlformats.org/officeDocument/2006/relationships/tags" Target="../tags/tag2678.xml"/><Relationship Id="rId1" Type="http://schemas.openxmlformats.org/officeDocument/2006/relationships/slideMaster" Target="../slideMasters/slideMaster13.xml"/></Relationships>
</file>

<file path=ppt/slideLayouts/_rels/slideLayout233.xml.rels><?xml version="1.0" encoding="UTF-8" standalone="yes"?>
<Relationships xmlns="http://schemas.openxmlformats.org/package/2006/relationships"><Relationship Id="rId9" Type="http://schemas.openxmlformats.org/officeDocument/2006/relationships/tags" Target="../tags/tag2694.xml"/><Relationship Id="rId8" Type="http://schemas.openxmlformats.org/officeDocument/2006/relationships/tags" Target="../tags/tag2693.xml"/><Relationship Id="rId7" Type="http://schemas.openxmlformats.org/officeDocument/2006/relationships/tags" Target="../tags/tag2692.xml"/><Relationship Id="rId6" Type="http://schemas.openxmlformats.org/officeDocument/2006/relationships/tags" Target="../tags/tag2691.xml"/><Relationship Id="rId5" Type="http://schemas.openxmlformats.org/officeDocument/2006/relationships/tags" Target="../tags/tag2690.xml"/><Relationship Id="rId4" Type="http://schemas.openxmlformats.org/officeDocument/2006/relationships/tags" Target="../tags/tag2689.xml"/><Relationship Id="rId3" Type="http://schemas.openxmlformats.org/officeDocument/2006/relationships/tags" Target="../tags/tag2688.xml"/><Relationship Id="rId2" Type="http://schemas.openxmlformats.org/officeDocument/2006/relationships/tags" Target="../tags/tag2687.xml"/><Relationship Id="rId18" Type="http://schemas.openxmlformats.org/officeDocument/2006/relationships/tags" Target="../tags/tag2703.xml"/><Relationship Id="rId17" Type="http://schemas.openxmlformats.org/officeDocument/2006/relationships/tags" Target="../tags/tag2702.xml"/><Relationship Id="rId16" Type="http://schemas.openxmlformats.org/officeDocument/2006/relationships/tags" Target="../tags/tag2701.xml"/><Relationship Id="rId15" Type="http://schemas.openxmlformats.org/officeDocument/2006/relationships/tags" Target="../tags/tag2700.xml"/><Relationship Id="rId14" Type="http://schemas.openxmlformats.org/officeDocument/2006/relationships/tags" Target="../tags/tag2699.xml"/><Relationship Id="rId13" Type="http://schemas.openxmlformats.org/officeDocument/2006/relationships/tags" Target="../tags/tag2698.xml"/><Relationship Id="rId12" Type="http://schemas.openxmlformats.org/officeDocument/2006/relationships/tags" Target="../tags/tag2697.xml"/><Relationship Id="rId11" Type="http://schemas.openxmlformats.org/officeDocument/2006/relationships/tags" Target="../tags/tag2696.xml"/><Relationship Id="rId10" Type="http://schemas.openxmlformats.org/officeDocument/2006/relationships/tags" Target="../tags/tag2695.xml"/><Relationship Id="rId1" Type="http://schemas.openxmlformats.org/officeDocument/2006/relationships/slideMaster" Target="../slideMasters/slideMaster13.xml"/></Relationships>
</file>

<file path=ppt/slideLayouts/_rels/slideLayout234.xml.rels><?xml version="1.0" encoding="UTF-8" standalone="yes"?>
<Relationships xmlns="http://schemas.openxmlformats.org/package/2006/relationships"><Relationship Id="rId9" Type="http://schemas.openxmlformats.org/officeDocument/2006/relationships/tags" Target="../tags/tag2710.xml"/><Relationship Id="rId8" Type="http://schemas.openxmlformats.org/officeDocument/2006/relationships/tags" Target="../tags/tag2709.xml"/><Relationship Id="rId7" Type="http://schemas.openxmlformats.org/officeDocument/2006/relationships/tags" Target="../tags/tag2708.xml"/><Relationship Id="rId6" Type="http://schemas.openxmlformats.org/officeDocument/2006/relationships/tags" Target="../tags/tag2707.xml"/><Relationship Id="rId5" Type="http://schemas.openxmlformats.org/officeDocument/2006/relationships/tags" Target="../tags/tag2706.xml"/><Relationship Id="rId4" Type="http://schemas.openxmlformats.org/officeDocument/2006/relationships/image" Target="../media/image2.png"/><Relationship Id="rId3" Type="http://schemas.openxmlformats.org/officeDocument/2006/relationships/tags" Target="../tags/tag2705.xml"/><Relationship Id="rId2" Type="http://schemas.openxmlformats.org/officeDocument/2006/relationships/tags" Target="../tags/tag2704.xml"/><Relationship Id="rId13" Type="http://schemas.openxmlformats.org/officeDocument/2006/relationships/tags" Target="../tags/tag2714.xml"/><Relationship Id="rId12" Type="http://schemas.openxmlformats.org/officeDocument/2006/relationships/tags" Target="../tags/tag2713.xml"/><Relationship Id="rId11" Type="http://schemas.openxmlformats.org/officeDocument/2006/relationships/tags" Target="../tags/tag2712.xml"/><Relationship Id="rId10" Type="http://schemas.openxmlformats.org/officeDocument/2006/relationships/tags" Target="../tags/tag2711.xml"/><Relationship Id="rId1" Type="http://schemas.openxmlformats.org/officeDocument/2006/relationships/slideMaster" Target="../slideMasters/slideMaster13.xml"/></Relationships>
</file>

<file path=ppt/slideLayouts/_rels/slideLayout235.xml.rels><?xml version="1.0" encoding="UTF-8" standalone="yes"?>
<Relationships xmlns="http://schemas.openxmlformats.org/package/2006/relationships"><Relationship Id="rId9" Type="http://schemas.openxmlformats.org/officeDocument/2006/relationships/tags" Target="../tags/tag2722.xml"/><Relationship Id="rId8" Type="http://schemas.openxmlformats.org/officeDocument/2006/relationships/tags" Target="../tags/tag2721.xml"/><Relationship Id="rId7" Type="http://schemas.openxmlformats.org/officeDocument/2006/relationships/tags" Target="../tags/tag2720.xml"/><Relationship Id="rId6" Type="http://schemas.openxmlformats.org/officeDocument/2006/relationships/tags" Target="../tags/tag2719.xml"/><Relationship Id="rId5" Type="http://schemas.openxmlformats.org/officeDocument/2006/relationships/tags" Target="../tags/tag2718.xml"/><Relationship Id="rId4" Type="http://schemas.openxmlformats.org/officeDocument/2006/relationships/tags" Target="../tags/tag2717.xml"/><Relationship Id="rId3" Type="http://schemas.openxmlformats.org/officeDocument/2006/relationships/tags" Target="../tags/tag2716.xml"/><Relationship Id="rId2" Type="http://schemas.openxmlformats.org/officeDocument/2006/relationships/tags" Target="../tags/tag2715.xml"/><Relationship Id="rId17" Type="http://schemas.openxmlformats.org/officeDocument/2006/relationships/tags" Target="../tags/tag2730.xml"/><Relationship Id="rId16" Type="http://schemas.openxmlformats.org/officeDocument/2006/relationships/tags" Target="../tags/tag2729.xml"/><Relationship Id="rId15" Type="http://schemas.openxmlformats.org/officeDocument/2006/relationships/tags" Target="../tags/tag2728.xml"/><Relationship Id="rId14" Type="http://schemas.openxmlformats.org/officeDocument/2006/relationships/tags" Target="../tags/tag2727.xml"/><Relationship Id="rId13" Type="http://schemas.openxmlformats.org/officeDocument/2006/relationships/tags" Target="../tags/tag2726.xml"/><Relationship Id="rId12" Type="http://schemas.openxmlformats.org/officeDocument/2006/relationships/tags" Target="../tags/tag2725.xml"/><Relationship Id="rId11" Type="http://schemas.openxmlformats.org/officeDocument/2006/relationships/tags" Target="../tags/tag2724.xml"/><Relationship Id="rId10" Type="http://schemas.openxmlformats.org/officeDocument/2006/relationships/tags" Target="../tags/tag2723.xml"/><Relationship Id="rId1" Type="http://schemas.openxmlformats.org/officeDocument/2006/relationships/slideMaster" Target="../slideMasters/slideMaster13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37.xml.rels><?xml version="1.0" encoding="UTF-8" standalone="yes"?>
<Relationships xmlns="http://schemas.openxmlformats.org/package/2006/relationships"><Relationship Id="rId9" Type="http://schemas.openxmlformats.org/officeDocument/2006/relationships/tags" Target="../tags/tag2744.xml"/><Relationship Id="rId8" Type="http://schemas.openxmlformats.org/officeDocument/2006/relationships/tags" Target="../tags/tag2743.xml"/><Relationship Id="rId7" Type="http://schemas.openxmlformats.org/officeDocument/2006/relationships/tags" Target="../tags/tag2742.xml"/><Relationship Id="rId6" Type="http://schemas.openxmlformats.org/officeDocument/2006/relationships/tags" Target="../tags/tag2741.xml"/><Relationship Id="rId5" Type="http://schemas.openxmlformats.org/officeDocument/2006/relationships/tags" Target="../tags/tag2740.xml"/><Relationship Id="rId4" Type="http://schemas.openxmlformats.org/officeDocument/2006/relationships/tags" Target="../tags/tag2739.xml"/><Relationship Id="rId3" Type="http://schemas.openxmlformats.org/officeDocument/2006/relationships/tags" Target="../tags/tag2738.xml"/><Relationship Id="rId2" Type="http://schemas.openxmlformats.org/officeDocument/2006/relationships/tags" Target="../tags/tag2737.xml"/><Relationship Id="rId17" Type="http://schemas.openxmlformats.org/officeDocument/2006/relationships/tags" Target="../tags/tag2752.xml"/><Relationship Id="rId16" Type="http://schemas.openxmlformats.org/officeDocument/2006/relationships/tags" Target="../tags/tag2751.xml"/><Relationship Id="rId15" Type="http://schemas.openxmlformats.org/officeDocument/2006/relationships/tags" Target="../tags/tag2750.xml"/><Relationship Id="rId14" Type="http://schemas.openxmlformats.org/officeDocument/2006/relationships/tags" Target="../tags/tag2749.xml"/><Relationship Id="rId13" Type="http://schemas.openxmlformats.org/officeDocument/2006/relationships/tags" Target="../tags/tag2748.xml"/><Relationship Id="rId12" Type="http://schemas.openxmlformats.org/officeDocument/2006/relationships/tags" Target="../tags/tag2747.xml"/><Relationship Id="rId11" Type="http://schemas.openxmlformats.org/officeDocument/2006/relationships/tags" Target="../tags/tag2746.xml"/><Relationship Id="rId10" Type="http://schemas.openxmlformats.org/officeDocument/2006/relationships/tags" Target="../tags/tag2745.xml"/><Relationship Id="rId1" Type="http://schemas.openxmlformats.org/officeDocument/2006/relationships/slideMaster" Target="../slideMasters/slideMaster14.xml"/></Relationships>
</file>

<file path=ppt/slideLayouts/_rels/slideLayout238.xml.rels><?xml version="1.0" encoding="UTF-8" standalone="yes"?>
<Relationships xmlns="http://schemas.openxmlformats.org/package/2006/relationships"><Relationship Id="rId9" Type="http://schemas.openxmlformats.org/officeDocument/2006/relationships/tags" Target="../tags/tag2759.xml"/><Relationship Id="rId8" Type="http://schemas.openxmlformats.org/officeDocument/2006/relationships/tags" Target="../tags/tag2758.xml"/><Relationship Id="rId7" Type="http://schemas.openxmlformats.org/officeDocument/2006/relationships/tags" Target="../tags/tag2757.xml"/><Relationship Id="rId6" Type="http://schemas.openxmlformats.org/officeDocument/2006/relationships/tags" Target="../tags/tag2756.xml"/><Relationship Id="rId5" Type="http://schemas.openxmlformats.org/officeDocument/2006/relationships/tags" Target="../tags/tag2755.xml"/><Relationship Id="rId4" Type="http://schemas.openxmlformats.org/officeDocument/2006/relationships/image" Target="../media/image2.png"/><Relationship Id="rId3" Type="http://schemas.openxmlformats.org/officeDocument/2006/relationships/tags" Target="../tags/tag2754.xml"/><Relationship Id="rId2" Type="http://schemas.openxmlformats.org/officeDocument/2006/relationships/tags" Target="../tags/tag2753.xml"/><Relationship Id="rId10" Type="http://schemas.openxmlformats.org/officeDocument/2006/relationships/tags" Target="../tags/tag2760.xml"/><Relationship Id="rId1" Type="http://schemas.openxmlformats.org/officeDocument/2006/relationships/slideMaster" Target="../slideMasters/slideMaster14.xml"/></Relationships>
</file>

<file path=ppt/slideLayouts/_rels/slideLayout239.xml.rels><?xml version="1.0" encoding="UTF-8" standalone="yes"?>
<Relationships xmlns="http://schemas.openxmlformats.org/package/2006/relationships"><Relationship Id="rId9" Type="http://schemas.openxmlformats.org/officeDocument/2006/relationships/tags" Target="../tags/tag2768.xml"/><Relationship Id="rId8" Type="http://schemas.openxmlformats.org/officeDocument/2006/relationships/tags" Target="../tags/tag2767.xml"/><Relationship Id="rId7" Type="http://schemas.openxmlformats.org/officeDocument/2006/relationships/tags" Target="../tags/tag2766.xml"/><Relationship Id="rId6" Type="http://schemas.openxmlformats.org/officeDocument/2006/relationships/tags" Target="../tags/tag2765.xml"/><Relationship Id="rId5" Type="http://schemas.openxmlformats.org/officeDocument/2006/relationships/tags" Target="../tags/tag2764.xml"/><Relationship Id="rId4" Type="http://schemas.openxmlformats.org/officeDocument/2006/relationships/tags" Target="../tags/tag2763.xml"/><Relationship Id="rId3" Type="http://schemas.openxmlformats.org/officeDocument/2006/relationships/tags" Target="../tags/tag2762.xml"/><Relationship Id="rId2" Type="http://schemas.openxmlformats.org/officeDocument/2006/relationships/tags" Target="../tags/tag2761.xml"/><Relationship Id="rId11" Type="http://schemas.openxmlformats.org/officeDocument/2006/relationships/tags" Target="../tags/tag2770.xml"/><Relationship Id="rId10" Type="http://schemas.openxmlformats.org/officeDocument/2006/relationships/tags" Target="../tags/tag2769.xml"/><Relationship Id="rId1" Type="http://schemas.openxmlformats.org/officeDocument/2006/relationships/slideMaster" Target="../slideMasters/slideMaster14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86.xml"/><Relationship Id="rId8" Type="http://schemas.openxmlformats.org/officeDocument/2006/relationships/tags" Target="../tags/tag185.xml"/><Relationship Id="rId7" Type="http://schemas.openxmlformats.org/officeDocument/2006/relationships/tags" Target="../tags/tag184.xml"/><Relationship Id="rId6" Type="http://schemas.openxmlformats.org/officeDocument/2006/relationships/tags" Target="../tags/tag183.xml"/><Relationship Id="rId5" Type="http://schemas.openxmlformats.org/officeDocument/2006/relationships/tags" Target="../tags/tag182.xml"/><Relationship Id="rId4" Type="http://schemas.openxmlformats.org/officeDocument/2006/relationships/tags" Target="../tags/tag181.xml"/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8" Type="http://schemas.openxmlformats.org/officeDocument/2006/relationships/tags" Target="../tags/tag195.xml"/><Relationship Id="rId17" Type="http://schemas.openxmlformats.org/officeDocument/2006/relationships/tags" Target="../tags/tag194.xml"/><Relationship Id="rId16" Type="http://schemas.openxmlformats.org/officeDocument/2006/relationships/tags" Target="../tags/tag193.xml"/><Relationship Id="rId15" Type="http://schemas.openxmlformats.org/officeDocument/2006/relationships/tags" Target="../tags/tag192.xml"/><Relationship Id="rId14" Type="http://schemas.openxmlformats.org/officeDocument/2006/relationships/tags" Target="../tags/tag191.xml"/><Relationship Id="rId13" Type="http://schemas.openxmlformats.org/officeDocument/2006/relationships/tags" Target="../tags/tag190.xml"/><Relationship Id="rId12" Type="http://schemas.openxmlformats.org/officeDocument/2006/relationships/tags" Target="../tags/tag189.xml"/><Relationship Id="rId11" Type="http://schemas.openxmlformats.org/officeDocument/2006/relationships/tags" Target="../tags/tag188.xml"/><Relationship Id="rId10" Type="http://schemas.openxmlformats.org/officeDocument/2006/relationships/tags" Target="../tags/tag187.xml"/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9" Type="http://schemas.openxmlformats.org/officeDocument/2006/relationships/tags" Target="../tags/tag2777.xml"/><Relationship Id="rId8" Type="http://schemas.openxmlformats.org/officeDocument/2006/relationships/tags" Target="../tags/tag2776.xml"/><Relationship Id="rId7" Type="http://schemas.openxmlformats.org/officeDocument/2006/relationships/tags" Target="../tags/tag2775.xml"/><Relationship Id="rId6" Type="http://schemas.openxmlformats.org/officeDocument/2006/relationships/tags" Target="../tags/tag2774.xml"/><Relationship Id="rId5" Type="http://schemas.openxmlformats.org/officeDocument/2006/relationships/tags" Target="../tags/tag2773.xml"/><Relationship Id="rId4" Type="http://schemas.openxmlformats.org/officeDocument/2006/relationships/image" Target="../media/image2.png"/><Relationship Id="rId3" Type="http://schemas.openxmlformats.org/officeDocument/2006/relationships/tags" Target="../tags/tag2772.xml"/><Relationship Id="rId2" Type="http://schemas.openxmlformats.org/officeDocument/2006/relationships/tags" Target="../tags/tag2771.xml"/><Relationship Id="rId11" Type="http://schemas.openxmlformats.org/officeDocument/2006/relationships/tags" Target="../tags/tag2779.xml"/><Relationship Id="rId10" Type="http://schemas.openxmlformats.org/officeDocument/2006/relationships/tags" Target="../tags/tag2778.xml"/><Relationship Id="rId1" Type="http://schemas.openxmlformats.org/officeDocument/2006/relationships/slideMaster" Target="../slideMasters/slideMaster14.xml"/></Relationships>
</file>

<file path=ppt/slideLayouts/_rels/slideLayout241.xml.rels><?xml version="1.0" encoding="UTF-8" standalone="yes"?>
<Relationships xmlns="http://schemas.openxmlformats.org/package/2006/relationships"><Relationship Id="rId9" Type="http://schemas.openxmlformats.org/officeDocument/2006/relationships/tags" Target="../tags/tag2786.xml"/><Relationship Id="rId8" Type="http://schemas.openxmlformats.org/officeDocument/2006/relationships/tags" Target="../tags/tag2785.xml"/><Relationship Id="rId7" Type="http://schemas.openxmlformats.org/officeDocument/2006/relationships/tags" Target="../tags/tag2784.xml"/><Relationship Id="rId6" Type="http://schemas.openxmlformats.org/officeDocument/2006/relationships/tags" Target="../tags/tag2783.xml"/><Relationship Id="rId5" Type="http://schemas.openxmlformats.org/officeDocument/2006/relationships/tags" Target="../tags/tag2782.xml"/><Relationship Id="rId4" Type="http://schemas.openxmlformats.org/officeDocument/2006/relationships/image" Target="../media/image2.png"/><Relationship Id="rId3" Type="http://schemas.openxmlformats.org/officeDocument/2006/relationships/tags" Target="../tags/tag2781.xml"/><Relationship Id="rId2" Type="http://schemas.openxmlformats.org/officeDocument/2006/relationships/tags" Target="../tags/tag2780.xml"/><Relationship Id="rId13" Type="http://schemas.openxmlformats.org/officeDocument/2006/relationships/tags" Target="../tags/tag2790.xml"/><Relationship Id="rId12" Type="http://schemas.openxmlformats.org/officeDocument/2006/relationships/tags" Target="../tags/tag2789.xml"/><Relationship Id="rId11" Type="http://schemas.openxmlformats.org/officeDocument/2006/relationships/tags" Target="../tags/tag2788.xml"/><Relationship Id="rId10" Type="http://schemas.openxmlformats.org/officeDocument/2006/relationships/tags" Target="../tags/tag2787.xml"/><Relationship Id="rId1" Type="http://schemas.openxmlformats.org/officeDocument/2006/relationships/slideMaster" Target="../slideMasters/slideMaster14.xml"/></Relationships>
</file>

<file path=ppt/slideLayouts/_rels/slideLayout242.xml.rels><?xml version="1.0" encoding="UTF-8" standalone="yes"?>
<Relationships xmlns="http://schemas.openxmlformats.org/package/2006/relationships"><Relationship Id="rId9" Type="http://schemas.openxmlformats.org/officeDocument/2006/relationships/tags" Target="../tags/tag2798.xml"/><Relationship Id="rId8" Type="http://schemas.openxmlformats.org/officeDocument/2006/relationships/tags" Target="../tags/tag2797.xml"/><Relationship Id="rId7" Type="http://schemas.openxmlformats.org/officeDocument/2006/relationships/tags" Target="../tags/tag2796.xml"/><Relationship Id="rId6" Type="http://schemas.openxmlformats.org/officeDocument/2006/relationships/tags" Target="../tags/tag2795.xml"/><Relationship Id="rId5" Type="http://schemas.openxmlformats.org/officeDocument/2006/relationships/tags" Target="../tags/tag2794.xml"/><Relationship Id="rId4" Type="http://schemas.openxmlformats.org/officeDocument/2006/relationships/tags" Target="../tags/tag2793.xml"/><Relationship Id="rId3" Type="http://schemas.openxmlformats.org/officeDocument/2006/relationships/tags" Target="../tags/tag2792.xml"/><Relationship Id="rId2" Type="http://schemas.openxmlformats.org/officeDocument/2006/relationships/tags" Target="../tags/tag2791.xml"/><Relationship Id="rId10" Type="http://schemas.openxmlformats.org/officeDocument/2006/relationships/tags" Target="../tags/tag2799.xml"/><Relationship Id="rId1" Type="http://schemas.openxmlformats.org/officeDocument/2006/relationships/slideMaster" Target="../slideMasters/slideMaster14.xml"/></Relationships>
</file>

<file path=ppt/slideLayouts/_rels/slideLayout243.xml.rels><?xml version="1.0" encoding="UTF-8" standalone="yes"?>
<Relationships xmlns="http://schemas.openxmlformats.org/package/2006/relationships"><Relationship Id="rId4" Type="http://schemas.openxmlformats.org/officeDocument/2006/relationships/tags" Target="../tags/tag2802.xml"/><Relationship Id="rId3" Type="http://schemas.openxmlformats.org/officeDocument/2006/relationships/tags" Target="../tags/tag2801.xml"/><Relationship Id="rId2" Type="http://schemas.openxmlformats.org/officeDocument/2006/relationships/tags" Target="../tags/tag2800.xml"/><Relationship Id="rId1" Type="http://schemas.openxmlformats.org/officeDocument/2006/relationships/slideMaster" Target="../slideMasters/slideMaster14.xml"/></Relationships>
</file>

<file path=ppt/slideLayouts/_rels/slideLayout244.xml.rels><?xml version="1.0" encoding="UTF-8" standalone="yes"?>
<Relationships xmlns="http://schemas.openxmlformats.org/package/2006/relationships"><Relationship Id="rId9" Type="http://schemas.openxmlformats.org/officeDocument/2006/relationships/tags" Target="../tags/tag2809.xml"/><Relationship Id="rId8" Type="http://schemas.openxmlformats.org/officeDocument/2006/relationships/tags" Target="../tags/tag2808.xml"/><Relationship Id="rId7" Type="http://schemas.openxmlformats.org/officeDocument/2006/relationships/tags" Target="../tags/tag2807.xml"/><Relationship Id="rId6" Type="http://schemas.openxmlformats.org/officeDocument/2006/relationships/tags" Target="../tags/tag2806.xml"/><Relationship Id="rId5" Type="http://schemas.openxmlformats.org/officeDocument/2006/relationships/tags" Target="../tags/tag2805.xml"/><Relationship Id="rId4" Type="http://schemas.openxmlformats.org/officeDocument/2006/relationships/image" Target="../media/image2.png"/><Relationship Id="rId3" Type="http://schemas.openxmlformats.org/officeDocument/2006/relationships/tags" Target="../tags/tag2804.xml"/><Relationship Id="rId2" Type="http://schemas.openxmlformats.org/officeDocument/2006/relationships/tags" Target="../tags/tag2803.xml"/><Relationship Id="rId11" Type="http://schemas.openxmlformats.org/officeDocument/2006/relationships/tags" Target="../tags/tag2811.xml"/><Relationship Id="rId10" Type="http://schemas.openxmlformats.org/officeDocument/2006/relationships/tags" Target="../tags/tag2810.xml"/><Relationship Id="rId1" Type="http://schemas.openxmlformats.org/officeDocument/2006/relationships/slideMaster" Target="../slideMasters/slideMaster14.xml"/></Relationships>
</file>

<file path=ppt/slideLayouts/_rels/slideLayout245.xml.rels><?xml version="1.0" encoding="UTF-8" standalone="yes"?>
<Relationships xmlns="http://schemas.openxmlformats.org/package/2006/relationships"><Relationship Id="rId9" Type="http://schemas.openxmlformats.org/officeDocument/2006/relationships/tags" Target="../tags/tag2819.xml"/><Relationship Id="rId8" Type="http://schemas.openxmlformats.org/officeDocument/2006/relationships/tags" Target="../tags/tag2818.xml"/><Relationship Id="rId7" Type="http://schemas.openxmlformats.org/officeDocument/2006/relationships/tags" Target="../tags/tag2817.xml"/><Relationship Id="rId6" Type="http://schemas.openxmlformats.org/officeDocument/2006/relationships/tags" Target="../tags/tag2816.xml"/><Relationship Id="rId5" Type="http://schemas.openxmlformats.org/officeDocument/2006/relationships/tags" Target="../tags/tag2815.xml"/><Relationship Id="rId4" Type="http://schemas.openxmlformats.org/officeDocument/2006/relationships/tags" Target="../tags/tag2814.xml"/><Relationship Id="rId3" Type="http://schemas.openxmlformats.org/officeDocument/2006/relationships/tags" Target="../tags/tag2813.xml"/><Relationship Id="rId2" Type="http://schemas.openxmlformats.org/officeDocument/2006/relationships/tags" Target="../tags/tag2812.xml"/><Relationship Id="rId18" Type="http://schemas.openxmlformats.org/officeDocument/2006/relationships/tags" Target="../tags/tag2828.xml"/><Relationship Id="rId17" Type="http://schemas.openxmlformats.org/officeDocument/2006/relationships/tags" Target="../tags/tag2827.xml"/><Relationship Id="rId16" Type="http://schemas.openxmlformats.org/officeDocument/2006/relationships/tags" Target="../tags/tag2826.xml"/><Relationship Id="rId15" Type="http://schemas.openxmlformats.org/officeDocument/2006/relationships/tags" Target="../tags/tag2825.xml"/><Relationship Id="rId14" Type="http://schemas.openxmlformats.org/officeDocument/2006/relationships/tags" Target="../tags/tag2824.xml"/><Relationship Id="rId13" Type="http://schemas.openxmlformats.org/officeDocument/2006/relationships/tags" Target="../tags/tag2823.xml"/><Relationship Id="rId12" Type="http://schemas.openxmlformats.org/officeDocument/2006/relationships/tags" Target="../tags/tag2822.xml"/><Relationship Id="rId11" Type="http://schemas.openxmlformats.org/officeDocument/2006/relationships/tags" Target="../tags/tag2821.xml"/><Relationship Id="rId10" Type="http://schemas.openxmlformats.org/officeDocument/2006/relationships/tags" Target="../tags/tag2820.xml"/><Relationship Id="rId1" Type="http://schemas.openxmlformats.org/officeDocument/2006/relationships/slideMaster" Target="../slideMasters/slideMaster14.xml"/></Relationships>
</file>

<file path=ppt/slideLayouts/_rels/slideLayout246.xml.rels><?xml version="1.0" encoding="UTF-8" standalone="yes"?>
<Relationships xmlns="http://schemas.openxmlformats.org/package/2006/relationships"><Relationship Id="rId9" Type="http://schemas.openxmlformats.org/officeDocument/2006/relationships/tags" Target="../tags/tag2836.xml"/><Relationship Id="rId8" Type="http://schemas.openxmlformats.org/officeDocument/2006/relationships/tags" Target="../tags/tag2835.xml"/><Relationship Id="rId7" Type="http://schemas.openxmlformats.org/officeDocument/2006/relationships/tags" Target="../tags/tag2834.xml"/><Relationship Id="rId6" Type="http://schemas.openxmlformats.org/officeDocument/2006/relationships/tags" Target="../tags/tag2833.xml"/><Relationship Id="rId5" Type="http://schemas.openxmlformats.org/officeDocument/2006/relationships/tags" Target="../tags/tag2832.xml"/><Relationship Id="rId4" Type="http://schemas.openxmlformats.org/officeDocument/2006/relationships/tags" Target="../tags/tag2831.xml"/><Relationship Id="rId3" Type="http://schemas.openxmlformats.org/officeDocument/2006/relationships/tags" Target="../tags/tag2830.xml"/><Relationship Id="rId2" Type="http://schemas.openxmlformats.org/officeDocument/2006/relationships/tags" Target="../tags/tag2829.xml"/><Relationship Id="rId17" Type="http://schemas.openxmlformats.org/officeDocument/2006/relationships/tags" Target="../tags/tag2844.xml"/><Relationship Id="rId16" Type="http://schemas.openxmlformats.org/officeDocument/2006/relationships/tags" Target="../tags/tag2843.xml"/><Relationship Id="rId15" Type="http://schemas.openxmlformats.org/officeDocument/2006/relationships/tags" Target="../tags/tag2842.xml"/><Relationship Id="rId14" Type="http://schemas.openxmlformats.org/officeDocument/2006/relationships/tags" Target="../tags/tag2841.xml"/><Relationship Id="rId13" Type="http://schemas.openxmlformats.org/officeDocument/2006/relationships/tags" Target="../tags/tag2840.xml"/><Relationship Id="rId12" Type="http://schemas.openxmlformats.org/officeDocument/2006/relationships/tags" Target="../tags/tag2839.xml"/><Relationship Id="rId11" Type="http://schemas.openxmlformats.org/officeDocument/2006/relationships/tags" Target="../tags/tag2838.xml"/><Relationship Id="rId10" Type="http://schemas.openxmlformats.org/officeDocument/2006/relationships/tags" Target="../tags/tag2837.xml"/><Relationship Id="rId1" Type="http://schemas.openxmlformats.org/officeDocument/2006/relationships/slideMaster" Target="../slideMasters/slideMaster14.xml"/></Relationships>
</file>

<file path=ppt/slideLayouts/_rels/slideLayout247.xml.rels><?xml version="1.0" encoding="UTF-8" standalone="yes"?>
<Relationships xmlns="http://schemas.openxmlformats.org/package/2006/relationships"><Relationship Id="rId9" Type="http://schemas.openxmlformats.org/officeDocument/2006/relationships/tags" Target="../tags/tag2852.xml"/><Relationship Id="rId8" Type="http://schemas.openxmlformats.org/officeDocument/2006/relationships/tags" Target="../tags/tag2851.xml"/><Relationship Id="rId7" Type="http://schemas.openxmlformats.org/officeDocument/2006/relationships/tags" Target="../tags/tag2850.xml"/><Relationship Id="rId6" Type="http://schemas.openxmlformats.org/officeDocument/2006/relationships/tags" Target="../tags/tag2849.xml"/><Relationship Id="rId5" Type="http://schemas.openxmlformats.org/officeDocument/2006/relationships/tags" Target="../tags/tag2848.xml"/><Relationship Id="rId4" Type="http://schemas.openxmlformats.org/officeDocument/2006/relationships/tags" Target="../tags/tag2847.xml"/><Relationship Id="rId3" Type="http://schemas.openxmlformats.org/officeDocument/2006/relationships/tags" Target="../tags/tag2846.xml"/><Relationship Id="rId2" Type="http://schemas.openxmlformats.org/officeDocument/2006/relationships/tags" Target="../tags/tag2845.xml"/><Relationship Id="rId15" Type="http://schemas.openxmlformats.org/officeDocument/2006/relationships/tags" Target="../tags/tag2858.xml"/><Relationship Id="rId14" Type="http://schemas.openxmlformats.org/officeDocument/2006/relationships/tags" Target="../tags/tag2857.xml"/><Relationship Id="rId13" Type="http://schemas.openxmlformats.org/officeDocument/2006/relationships/tags" Target="../tags/tag2856.xml"/><Relationship Id="rId12" Type="http://schemas.openxmlformats.org/officeDocument/2006/relationships/tags" Target="../tags/tag2855.xml"/><Relationship Id="rId11" Type="http://schemas.openxmlformats.org/officeDocument/2006/relationships/tags" Target="../tags/tag2854.xml"/><Relationship Id="rId10" Type="http://schemas.openxmlformats.org/officeDocument/2006/relationships/tags" Target="../tags/tag2853.xml"/><Relationship Id="rId1" Type="http://schemas.openxmlformats.org/officeDocument/2006/relationships/slideMaster" Target="../slideMasters/slideMaster14.xml"/></Relationships>
</file>

<file path=ppt/slideLayouts/_rels/slideLayout248.xml.rels><?xml version="1.0" encoding="UTF-8" standalone="yes"?>
<Relationships xmlns="http://schemas.openxmlformats.org/package/2006/relationships"><Relationship Id="rId8" Type="http://schemas.openxmlformats.org/officeDocument/2006/relationships/tags" Target="../tags/tag2864.xml"/><Relationship Id="rId7" Type="http://schemas.openxmlformats.org/officeDocument/2006/relationships/tags" Target="../tags/tag2863.xml"/><Relationship Id="rId6" Type="http://schemas.openxmlformats.org/officeDocument/2006/relationships/tags" Target="../tags/tag2862.xml"/><Relationship Id="rId5" Type="http://schemas.openxmlformats.org/officeDocument/2006/relationships/tags" Target="../tags/tag2861.xml"/><Relationship Id="rId4" Type="http://schemas.openxmlformats.org/officeDocument/2006/relationships/tags" Target="../tags/tag2860.xml"/><Relationship Id="rId3" Type="http://schemas.openxmlformats.org/officeDocument/2006/relationships/image" Target="../media/image2.png"/><Relationship Id="rId2" Type="http://schemas.openxmlformats.org/officeDocument/2006/relationships/tags" Target="../tags/tag2859.xml"/><Relationship Id="rId1" Type="http://schemas.openxmlformats.org/officeDocument/2006/relationships/slideMaster" Target="../slideMasters/slideMaster14.xml"/></Relationships>
</file>

<file path=ppt/slideLayouts/_rels/slideLayout249.xml.rels><?xml version="1.0" encoding="UTF-8" standalone="yes"?>
<Relationships xmlns="http://schemas.openxmlformats.org/package/2006/relationships"><Relationship Id="rId9" Type="http://schemas.openxmlformats.org/officeDocument/2006/relationships/tags" Target="../tags/tag2872.xml"/><Relationship Id="rId8" Type="http://schemas.openxmlformats.org/officeDocument/2006/relationships/tags" Target="../tags/tag2871.xml"/><Relationship Id="rId7" Type="http://schemas.openxmlformats.org/officeDocument/2006/relationships/tags" Target="../tags/tag2870.xml"/><Relationship Id="rId6" Type="http://schemas.openxmlformats.org/officeDocument/2006/relationships/tags" Target="../tags/tag2869.xml"/><Relationship Id="rId5" Type="http://schemas.openxmlformats.org/officeDocument/2006/relationships/tags" Target="../tags/tag2868.xml"/><Relationship Id="rId4" Type="http://schemas.openxmlformats.org/officeDocument/2006/relationships/tags" Target="../tags/tag2867.xml"/><Relationship Id="rId3" Type="http://schemas.openxmlformats.org/officeDocument/2006/relationships/tags" Target="../tags/tag2866.xml"/><Relationship Id="rId2" Type="http://schemas.openxmlformats.org/officeDocument/2006/relationships/tags" Target="../tags/tag2865.xml"/><Relationship Id="rId17" Type="http://schemas.openxmlformats.org/officeDocument/2006/relationships/tags" Target="../tags/tag2880.xml"/><Relationship Id="rId16" Type="http://schemas.openxmlformats.org/officeDocument/2006/relationships/tags" Target="../tags/tag2879.xml"/><Relationship Id="rId15" Type="http://schemas.openxmlformats.org/officeDocument/2006/relationships/tags" Target="../tags/tag2878.xml"/><Relationship Id="rId14" Type="http://schemas.openxmlformats.org/officeDocument/2006/relationships/tags" Target="../tags/tag2877.xml"/><Relationship Id="rId13" Type="http://schemas.openxmlformats.org/officeDocument/2006/relationships/tags" Target="../tags/tag2876.xml"/><Relationship Id="rId12" Type="http://schemas.openxmlformats.org/officeDocument/2006/relationships/tags" Target="../tags/tag2875.xml"/><Relationship Id="rId11" Type="http://schemas.openxmlformats.org/officeDocument/2006/relationships/tags" Target="../tags/tag2874.xml"/><Relationship Id="rId10" Type="http://schemas.openxmlformats.org/officeDocument/2006/relationships/tags" Target="../tags/tag2873.xml"/><Relationship Id="rId1" Type="http://schemas.openxmlformats.org/officeDocument/2006/relationships/slideMaster" Target="../slideMasters/slideMaster14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202.xml"/><Relationship Id="rId8" Type="http://schemas.openxmlformats.org/officeDocument/2006/relationships/tags" Target="../tags/tag201.xml"/><Relationship Id="rId7" Type="http://schemas.openxmlformats.org/officeDocument/2006/relationships/tags" Target="../tags/tag200.xml"/><Relationship Id="rId6" Type="http://schemas.openxmlformats.org/officeDocument/2006/relationships/tags" Target="../tags/tag199.xml"/><Relationship Id="rId5" Type="http://schemas.openxmlformats.org/officeDocument/2006/relationships/tags" Target="../tags/tag198.xml"/><Relationship Id="rId4" Type="http://schemas.openxmlformats.org/officeDocument/2006/relationships/image" Target="../media/image2.png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3" Type="http://schemas.openxmlformats.org/officeDocument/2006/relationships/tags" Target="../tags/tag206.xml"/><Relationship Id="rId12" Type="http://schemas.openxmlformats.org/officeDocument/2006/relationships/tags" Target="../tags/tag205.xml"/><Relationship Id="rId11" Type="http://schemas.openxmlformats.org/officeDocument/2006/relationships/tags" Target="../tags/tag204.xml"/><Relationship Id="rId10" Type="http://schemas.openxmlformats.org/officeDocument/2006/relationships/tags" Target="../tags/tag203.xml"/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9" Type="http://schemas.openxmlformats.org/officeDocument/2006/relationships/tags" Target="../tags/tag2888.xml"/><Relationship Id="rId8" Type="http://schemas.openxmlformats.org/officeDocument/2006/relationships/tags" Target="../tags/tag2887.xml"/><Relationship Id="rId7" Type="http://schemas.openxmlformats.org/officeDocument/2006/relationships/tags" Target="../tags/tag2886.xml"/><Relationship Id="rId6" Type="http://schemas.openxmlformats.org/officeDocument/2006/relationships/tags" Target="../tags/tag2885.xml"/><Relationship Id="rId5" Type="http://schemas.openxmlformats.org/officeDocument/2006/relationships/tags" Target="../tags/tag2884.xml"/><Relationship Id="rId4" Type="http://schemas.openxmlformats.org/officeDocument/2006/relationships/tags" Target="../tags/tag2883.xml"/><Relationship Id="rId3" Type="http://schemas.openxmlformats.org/officeDocument/2006/relationships/tags" Target="../tags/tag2882.xml"/><Relationship Id="rId2" Type="http://schemas.openxmlformats.org/officeDocument/2006/relationships/tags" Target="../tags/tag2881.xml"/><Relationship Id="rId18" Type="http://schemas.openxmlformats.org/officeDocument/2006/relationships/tags" Target="../tags/tag2897.xml"/><Relationship Id="rId17" Type="http://schemas.openxmlformats.org/officeDocument/2006/relationships/tags" Target="../tags/tag2896.xml"/><Relationship Id="rId16" Type="http://schemas.openxmlformats.org/officeDocument/2006/relationships/tags" Target="../tags/tag2895.xml"/><Relationship Id="rId15" Type="http://schemas.openxmlformats.org/officeDocument/2006/relationships/tags" Target="../tags/tag2894.xml"/><Relationship Id="rId14" Type="http://schemas.openxmlformats.org/officeDocument/2006/relationships/tags" Target="../tags/tag2893.xml"/><Relationship Id="rId13" Type="http://schemas.openxmlformats.org/officeDocument/2006/relationships/tags" Target="../tags/tag2892.xml"/><Relationship Id="rId12" Type="http://schemas.openxmlformats.org/officeDocument/2006/relationships/tags" Target="../tags/tag2891.xml"/><Relationship Id="rId11" Type="http://schemas.openxmlformats.org/officeDocument/2006/relationships/tags" Target="../tags/tag2890.xml"/><Relationship Id="rId10" Type="http://schemas.openxmlformats.org/officeDocument/2006/relationships/tags" Target="../tags/tag2889.xml"/><Relationship Id="rId1" Type="http://schemas.openxmlformats.org/officeDocument/2006/relationships/slideMaster" Target="../slideMasters/slideMaster14.xml"/></Relationships>
</file>

<file path=ppt/slideLayouts/_rels/slideLayout251.xml.rels><?xml version="1.0" encoding="UTF-8" standalone="yes"?>
<Relationships xmlns="http://schemas.openxmlformats.org/package/2006/relationships"><Relationship Id="rId9" Type="http://schemas.openxmlformats.org/officeDocument/2006/relationships/tags" Target="../tags/tag2905.xml"/><Relationship Id="rId8" Type="http://schemas.openxmlformats.org/officeDocument/2006/relationships/tags" Target="../tags/tag2904.xml"/><Relationship Id="rId7" Type="http://schemas.openxmlformats.org/officeDocument/2006/relationships/tags" Target="../tags/tag2903.xml"/><Relationship Id="rId6" Type="http://schemas.openxmlformats.org/officeDocument/2006/relationships/tags" Target="../tags/tag2902.xml"/><Relationship Id="rId5" Type="http://schemas.openxmlformats.org/officeDocument/2006/relationships/tags" Target="../tags/tag2901.xml"/><Relationship Id="rId4" Type="http://schemas.openxmlformats.org/officeDocument/2006/relationships/tags" Target="../tags/tag2900.xml"/><Relationship Id="rId3" Type="http://schemas.openxmlformats.org/officeDocument/2006/relationships/tags" Target="../tags/tag2899.xml"/><Relationship Id="rId2" Type="http://schemas.openxmlformats.org/officeDocument/2006/relationships/tags" Target="../tags/tag2898.xml"/><Relationship Id="rId18" Type="http://schemas.openxmlformats.org/officeDocument/2006/relationships/tags" Target="../tags/tag2914.xml"/><Relationship Id="rId17" Type="http://schemas.openxmlformats.org/officeDocument/2006/relationships/tags" Target="../tags/tag2913.xml"/><Relationship Id="rId16" Type="http://schemas.openxmlformats.org/officeDocument/2006/relationships/tags" Target="../tags/tag2912.xml"/><Relationship Id="rId15" Type="http://schemas.openxmlformats.org/officeDocument/2006/relationships/tags" Target="../tags/tag2911.xml"/><Relationship Id="rId14" Type="http://schemas.openxmlformats.org/officeDocument/2006/relationships/tags" Target="../tags/tag2910.xml"/><Relationship Id="rId13" Type="http://schemas.openxmlformats.org/officeDocument/2006/relationships/tags" Target="../tags/tag2909.xml"/><Relationship Id="rId12" Type="http://schemas.openxmlformats.org/officeDocument/2006/relationships/tags" Target="../tags/tag2908.xml"/><Relationship Id="rId11" Type="http://schemas.openxmlformats.org/officeDocument/2006/relationships/tags" Target="../tags/tag2907.xml"/><Relationship Id="rId10" Type="http://schemas.openxmlformats.org/officeDocument/2006/relationships/tags" Target="../tags/tag2906.xml"/><Relationship Id="rId1" Type="http://schemas.openxmlformats.org/officeDocument/2006/relationships/slideMaster" Target="../slideMasters/slideMaster14.xml"/></Relationships>
</file>

<file path=ppt/slideLayouts/_rels/slideLayout252.xml.rels><?xml version="1.0" encoding="UTF-8" standalone="yes"?>
<Relationships xmlns="http://schemas.openxmlformats.org/package/2006/relationships"><Relationship Id="rId9" Type="http://schemas.openxmlformats.org/officeDocument/2006/relationships/tags" Target="../tags/tag2922.xml"/><Relationship Id="rId8" Type="http://schemas.openxmlformats.org/officeDocument/2006/relationships/tags" Target="../tags/tag2921.xml"/><Relationship Id="rId7" Type="http://schemas.openxmlformats.org/officeDocument/2006/relationships/tags" Target="../tags/tag2920.xml"/><Relationship Id="rId6" Type="http://schemas.openxmlformats.org/officeDocument/2006/relationships/tags" Target="../tags/tag2919.xml"/><Relationship Id="rId5" Type="http://schemas.openxmlformats.org/officeDocument/2006/relationships/tags" Target="../tags/tag2918.xml"/><Relationship Id="rId4" Type="http://schemas.openxmlformats.org/officeDocument/2006/relationships/tags" Target="../tags/tag2917.xml"/><Relationship Id="rId3" Type="http://schemas.openxmlformats.org/officeDocument/2006/relationships/tags" Target="../tags/tag2916.xml"/><Relationship Id="rId2" Type="http://schemas.openxmlformats.org/officeDocument/2006/relationships/tags" Target="../tags/tag2915.xml"/><Relationship Id="rId18" Type="http://schemas.openxmlformats.org/officeDocument/2006/relationships/tags" Target="../tags/tag2931.xml"/><Relationship Id="rId17" Type="http://schemas.openxmlformats.org/officeDocument/2006/relationships/tags" Target="../tags/tag2930.xml"/><Relationship Id="rId16" Type="http://schemas.openxmlformats.org/officeDocument/2006/relationships/tags" Target="../tags/tag2929.xml"/><Relationship Id="rId15" Type="http://schemas.openxmlformats.org/officeDocument/2006/relationships/tags" Target="../tags/tag2928.xml"/><Relationship Id="rId14" Type="http://schemas.openxmlformats.org/officeDocument/2006/relationships/tags" Target="../tags/tag2927.xml"/><Relationship Id="rId13" Type="http://schemas.openxmlformats.org/officeDocument/2006/relationships/tags" Target="../tags/tag2926.xml"/><Relationship Id="rId12" Type="http://schemas.openxmlformats.org/officeDocument/2006/relationships/tags" Target="../tags/tag2925.xml"/><Relationship Id="rId11" Type="http://schemas.openxmlformats.org/officeDocument/2006/relationships/tags" Target="../tags/tag2924.xml"/><Relationship Id="rId10" Type="http://schemas.openxmlformats.org/officeDocument/2006/relationships/tags" Target="../tags/tag2923.xml"/><Relationship Id="rId1" Type="http://schemas.openxmlformats.org/officeDocument/2006/relationships/slideMaster" Target="../slideMasters/slideMaster14.xml"/></Relationships>
</file>

<file path=ppt/slideLayouts/_rels/slideLayout253.xml.rels><?xml version="1.0" encoding="UTF-8" standalone="yes"?>
<Relationships xmlns="http://schemas.openxmlformats.org/package/2006/relationships"><Relationship Id="rId9" Type="http://schemas.openxmlformats.org/officeDocument/2006/relationships/tags" Target="../tags/tag2938.xml"/><Relationship Id="rId8" Type="http://schemas.openxmlformats.org/officeDocument/2006/relationships/tags" Target="../tags/tag2937.xml"/><Relationship Id="rId7" Type="http://schemas.openxmlformats.org/officeDocument/2006/relationships/tags" Target="../tags/tag2936.xml"/><Relationship Id="rId6" Type="http://schemas.openxmlformats.org/officeDocument/2006/relationships/tags" Target="../tags/tag2935.xml"/><Relationship Id="rId5" Type="http://schemas.openxmlformats.org/officeDocument/2006/relationships/tags" Target="../tags/tag2934.xml"/><Relationship Id="rId4" Type="http://schemas.openxmlformats.org/officeDocument/2006/relationships/image" Target="../media/image2.png"/><Relationship Id="rId3" Type="http://schemas.openxmlformats.org/officeDocument/2006/relationships/tags" Target="../tags/tag2933.xml"/><Relationship Id="rId2" Type="http://schemas.openxmlformats.org/officeDocument/2006/relationships/tags" Target="../tags/tag2932.xml"/><Relationship Id="rId13" Type="http://schemas.openxmlformats.org/officeDocument/2006/relationships/tags" Target="../tags/tag2942.xml"/><Relationship Id="rId12" Type="http://schemas.openxmlformats.org/officeDocument/2006/relationships/tags" Target="../tags/tag2941.xml"/><Relationship Id="rId11" Type="http://schemas.openxmlformats.org/officeDocument/2006/relationships/tags" Target="../tags/tag2940.xml"/><Relationship Id="rId10" Type="http://schemas.openxmlformats.org/officeDocument/2006/relationships/tags" Target="../tags/tag2939.xml"/><Relationship Id="rId1" Type="http://schemas.openxmlformats.org/officeDocument/2006/relationships/slideMaster" Target="../slideMasters/slideMaster14.xml"/></Relationships>
</file>

<file path=ppt/slideLayouts/_rels/slideLayout254.xml.rels><?xml version="1.0" encoding="UTF-8" standalone="yes"?>
<Relationships xmlns="http://schemas.openxmlformats.org/package/2006/relationships"><Relationship Id="rId9" Type="http://schemas.openxmlformats.org/officeDocument/2006/relationships/tags" Target="../tags/tag2950.xml"/><Relationship Id="rId8" Type="http://schemas.openxmlformats.org/officeDocument/2006/relationships/tags" Target="../tags/tag2949.xml"/><Relationship Id="rId7" Type="http://schemas.openxmlformats.org/officeDocument/2006/relationships/tags" Target="../tags/tag2948.xml"/><Relationship Id="rId6" Type="http://schemas.openxmlformats.org/officeDocument/2006/relationships/tags" Target="../tags/tag2947.xml"/><Relationship Id="rId5" Type="http://schemas.openxmlformats.org/officeDocument/2006/relationships/tags" Target="../tags/tag2946.xml"/><Relationship Id="rId4" Type="http://schemas.openxmlformats.org/officeDocument/2006/relationships/tags" Target="../tags/tag2945.xml"/><Relationship Id="rId3" Type="http://schemas.openxmlformats.org/officeDocument/2006/relationships/tags" Target="../tags/tag2944.xml"/><Relationship Id="rId2" Type="http://schemas.openxmlformats.org/officeDocument/2006/relationships/tags" Target="../tags/tag2943.xml"/><Relationship Id="rId17" Type="http://schemas.openxmlformats.org/officeDocument/2006/relationships/tags" Target="../tags/tag2958.xml"/><Relationship Id="rId16" Type="http://schemas.openxmlformats.org/officeDocument/2006/relationships/tags" Target="../tags/tag2957.xml"/><Relationship Id="rId15" Type="http://schemas.openxmlformats.org/officeDocument/2006/relationships/tags" Target="../tags/tag2956.xml"/><Relationship Id="rId14" Type="http://schemas.openxmlformats.org/officeDocument/2006/relationships/tags" Target="../tags/tag2955.xml"/><Relationship Id="rId13" Type="http://schemas.openxmlformats.org/officeDocument/2006/relationships/tags" Target="../tags/tag2954.xml"/><Relationship Id="rId12" Type="http://schemas.openxmlformats.org/officeDocument/2006/relationships/tags" Target="../tags/tag2953.xml"/><Relationship Id="rId11" Type="http://schemas.openxmlformats.org/officeDocument/2006/relationships/tags" Target="../tags/tag2952.xml"/><Relationship Id="rId10" Type="http://schemas.openxmlformats.org/officeDocument/2006/relationships/tags" Target="../tags/tag2951.xml"/><Relationship Id="rId1" Type="http://schemas.openxmlformats.org/officeDocument/2006/relationships/slideMaster" Target="../slideMasters/slideMaster14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6.xml.rels><?xml version="1.0" encoding="UTF-8" standalone="yes"?>
<Relationships xmlns="http://schemas.openxmlformats.org/package/2006/relationships"><Relationship Id="rId9" Type="http://schemas.openxmlformats.org/officeDocument/2006/relationships/tags" Target="../tags/tag2972.xml"/><Relationship Id="rId8" Type="http://schemas.openxmlformats.org/officeDocument/2006/relationships/tags" Target="../tags/tag2971.xml"/><Relationship Id="rId7" Type="http://schemas.openxmlformats.org/officeDocument/2006/relationships/tags" Target="../tags/tag2970.xml"/><Relationship Id="rId6" Type="http://schemas.openxmlformats.org/officeDocument/2006/relationships/tags" Target="../tags/tag2969.xml"/><Relationship Id="rId5" Type="http://schemas.openxmlformats.org/officeDocument/2006/relationships/tags" Target="../tags/tag2968.xml"/><Relationship Id="rId4" Type="http://schemas.openxmlformats.org/officeDocument/2006/relationships/tags" Target="../tags/tag2967.xml"/><Relationship Id="rId3" Type="http://schemas.openxmlformats.org/officeDocument/2006/relationships/tags" Target="../tags/tag2966.xml"/><Relationship Id="rId2" Type="http://schemas.openxmlformats.org/officeDocument/2006/relationships/tags" Target="../tags/tag2965.xml"/><Relationship Id="rId17" Type="http://schemas.openxmlformats.org/officeDocument/2006/relationships/tags" Target="../tags/tag2980.xml"/><Relationship Id="rId16" Type="http://schemas.openxmlformats.org/officeDocument/2006/relationships/tags" Target="../tags/tag2979.xml"/><Relationship Id="rId15" Type="http://schemas.openxmlformats.org/officeDocument/2006/relationships/tags" Target="../tags/tag2978.xml"/><Relationship Id="rId14" Type="http://schemas.openxmlformats.org/officeDocument/2006/relationships/tags" Target="../tags/tag2977.xml"/><Relationship Id="rId13" Type="http://schemas.openxmlformats.org/officeDocument/2006/relationships/tags" Target="../tags/tag2976.xml"/><Relationship Id="rId12" Type="http://schemas.openxmlformats.org/officeDocument/2006/relationships/tags" Target="../tags/tag2975.xml"/><Relationship Id="rId11" Type="http://schemas.openxmlformats.org/officeDocument/2006/relationships/tags" Target="../tags/tag2974.xml"/><Relationship Id="rId10" Type="http://schemas.openxmlformats.org/officeDocument/2006/relationships/tags" Target="../tags/tag2973.xml"/><Relationship Id="rId1" Type="http://schemas.openxmlformats.org/officeDocument/2006/relationships/slideMaster" Target="../slideMasters/slideMaster15.xml"/></Relationships>
</file>

<file path=ppt/slideLayouts/_rels/slideLayout257.xml.rels><?xml version="1.0" encoding="UTF-8" standalone="yes"?>
<Relationships xmlns="http://schemas.openxmlformats.org/package/2006/relationships"><Relationship Id="rId9" Type="http://schemas.openxmlformats.org/officeDocument/2006/relationships/tags" Target="../tags/tag2987.xml"/><Relationship Id="rId8" Type="http://schemas.openxmlformats.org/officeDocument/2006/relationships/tags" Target="../tags/tag2986.xml"/><Relationship Id="rId7" Type="http://schemas.openxmlformats.org/officeDocument/2006/relationships/tags" Target="../tags/tag2985.xml"/><Relationship Id="rId6" Type="http://schemas.openxmlformats.org/officeDocument/2006/relationships/tags" Target="../tags/tag2984.xml"/><Relationship Id="rId5" Type="http://schemas.openxmlformats.org/officeDocument/2006/relationships/tags" Target="../tags/tag2983.xml"/><Relationship Id="rId4" Type="http://schemas.openxmlformats.org/officeDocument/2006/relationships/image" Target="../media/image2.png"/><Relationship Id="rId3" Type="http://schemas.openxmlformats.org/officeDocument/2006/relationships/tags" Target="../tags/tag2982.xml"/><Relationship Id="rId2" Type="http://schemas.openxmlformats.org/officeDocument/2006/relationships/tags" Target="../tags/tag2981.xml"/><Relationship Id="rId10" Type="http://schemas.openxmlformats.org/officeDocument/2006/relationships/tags" Target="../tags/tag2988.xml"/><Relationship Id="rId1" Type="http://schemas.openxmlformats.org/officeDocument/2006/relationships/slideMaster" Target="../slideMasters/slideMaster15.xml"/></Relationships>
</file>

<file path=ppt/slideLayouts/_rels/slideLayout258.xml.rels><?xml version="1.0" encoding="UTF-8" standalone="yes"?>
<Relationships xmlns="http://schemas.openxmlformats.org/package/2006/relationships"><Relationship Id="rId9" Type="http://schemas.openxmlformats.org/officeDocument/2006/relationships/tags" Target="../tags/tag2996.xml"/><Relationship Id="rId8" Type="http://schemas.openxmlformats.org/officeDocument/2006/relationships/tags" Target="../tags/tag2995.xml"/><Relationship Id="rId7" Type="http://schemas.openxmlformats.org/officeDocument/2006/relationships/tags" Target="../tags/tag2994.xml"/><Relationship Id="rId6" Type="http://schemas.openxmlformats.org/officeDocument/2006/relationships/tags" Target="../tags/tag2993.xml"/><Relationship Id="rId5" Type="http://schemas.openxmlformats.org/officeDocument/2006/relationships/tags" Target="../tags/tag2992.xml"/><Relationship Id="rId4" Type="http://schemas.openxmlformats.org/officeDocument/2006/relationships/tags" Target="../tags/tag2991.xml"/><Relationship Id="rId3" Type="http://schemas.openxmlformats.org/officeDocument/2006/relationships/tags" Target="../tags/tag2990.xml"/><Relationship Id="rId2" Type="http://schemas.openxmlformats.org/officeDocument/2006/relationships/tags" Target="../tags/tag2989.xml"/><Relationship Id="rId11" Type="http://schemas.openxmlformats.org/officeDocument/2006/relationships/tags" Target="../tags/tag2998.xml"/><Relationship Id="rId10" Type="http://schemas.openxmlformats.org/officeDocument/2006/relationships/tags" Target="../tags/tag2997.xml"/><Relationship Id="rId1" Type="http://schemas.openxmlformats.org/officeDocument/2006/relationships/slideMaster" Target="../slideMasters/slideMaster15.xml"/></Relationships>
</file>

<file path=ppt/slideLayouts/_rels/slideLayout259.xml.rels><?xml version="1.0" encoding="UTF-8" standalone="yes"?>
<Relationships xmlns="http://schemas.openxmlformats.org/package/2006/relationships"><Relationship Id="rId9" Type="http://schemas.openxmlformats.org/officeDocument/2006/relationships/tags" Target="../tags/tag3005.xml"/><Relationship Id="rId8" Type="http://schemas.openxmlformats.org/officeDocument/2006/relationships/tags" Target="../tags/tag3004.xml"/><Relationship Id="rId7" Type="http://schemas.openxmlformats.org/officeDocument/2006/relationships/tags" Target="../tags/tag3003.xml"/><Relationship Id="rId6" Type="http://schemas.openxmlformats.org/officeDocument/2006/relationships/tags" Target="../tags/tag3002.xml"/><Relationship Id="rId5" Type="http://schemas.openxmlformats.org/officeDocument/2006/relationships/tags" Target="../tags/tag3001.xml"/><Relationship Id="rId4" Type="http://schemas.openxmlformats.org/officeDocument/2006/relationships/image" Target="../media/image2.png"/><Relationship Id="rId3" Type="http://schemas.openxmlformats.org/officeDocument/2006/relationships/tags" Target="../tags/tag3000.xml"/><Relationship Id="rId2" Type="http://schemas.openxmlformats.org/officeDocument/2006/relationships/tags" Target="../tags/tag2999.xml"/><Relationship Id="rId11" Type="http://schemas.openxmlformats.org/officeDocument/2006/relationships/tags" Target="../tags/tag3007.xml"/><Relationship Id="rId10" Type="http://schemas.openxmlformats.org/officeDocument/2006/relationships/tags" Target="../tags/tag3006.xml"/><Relationship Id="rId1" Type="http://schemas.openxmlformats.org/officeDocument/2006/relationships/slideMaster" Target="../slideMasters/slideMaster15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214.xml"/><Relationship Id="rId8" Type="http://schemas.openxmlformats.org/officeDocument/2006/relationships/tags" Target="../tags/tag213.xml"/><Relationship Id="rId7" Type="http://schemas.openxmlformats.org/officeDocument/2006/relationships/tags" Target="../tags/tag212.xml"/><Relationship Id="rId6" Type="http://schemas.openxmlformats.org/officeDocument/2006/relationships/tags" Target="../tags/tag211.xml"/><Relationship Id="rId5" Type="http://schemas.openxmlformats.org/officeDocument/2006/relationships/tags" Target="../tags/tag210.xml"/><Relationship Id="rId4" Type="http://schemas.openxmlformats.org/officeDocument/2006/relationships/tags" Target="../tags/tag209.xml"/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7" Type="http://schemas.openxmlformats.org/officeDocument/2006/relationships/tags" Target="../tags/tag222.xml"/><Relationship Id="rId16" Type="http://schemas.openxmlformats.org/officeDocument/2006/relationships/tags" Target="../tags/tag221.xml"/><Relationship Id="rId15" Type="http://schemas.openxmlformats.org/officeDocument/2006/relationships/tags" Target="../tags/tag220.xml"/><Relationship Id="rId14" Type="http://schemas.openxmlformats.org/officeDocument/2006/relationships/tags" Target="../tags/tag219.xml"/><Relationship Id="rId13" Type="http://schemas.openxmlformats.org/officeDocument/2006/relationships/tags" Target="../tags/tag218.xml"/><Relationship Id="rId12" Type="http://schemas.openxmlformats.org/officeDocument/2006/relationships/tags" Target="../tags/tag217.xml"/><Relationship Id="rId11" Type="http://schemas.openxmlformats.org/officeDocument/2006/relationships/tags" Target="../tags/tag216.xml"/><Relationship Id="rId10" Type="http://schemas.openxmlformats.org/officeDocument/2006/relationships/tags" Target="../tags/tag215.xml"/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9" Type="http://schemas.openxmlformats.org/officeDocument/2006/relationships/tags" Target="../tags/tag3014.xml"/><Relationship Id="rId8" Type="http://schemas.openxmlformats.org/officeDocument/2006/relationships/tags" Target="../tags/tag3013.xml"/><Relationship Id="rId7" Type="http://schemas.openxmlformats.org/officeDocument/2006/relationships/tags" Target="../tags/tag3012.xml"/><Relationship Id="rId6" Type="http://schemas.openxmlformats.org/officeDocument/2006/relationships/tags" Target="../tags/tag3011.xml"/><Relationship Id="rId5" Type="http://schemas.openxmlformats.org/officeDocument/2006/relationships/tags" Target="../tags/tag3010.xml"/><Relationship Id="rId4" Type="http://schemas.openxmlformats.org/officeDocument/2006/relationships/image" Target="../media/image2.png"/><Relationship Id="rId3" Type="http://schemas.openxmlformats.org/officeDocument/2006/relationships/tags" Target="../tags/tag3009.xml"/><Relationship Id="rId2" Type="http://schemas.openxmlformats.org/officeDocument/2006/relationships/tags" Target="../tags/tag3008.xml"/><Relationship Id="rId13" Type="http://schemas.openxmlformats.org/officeDocument/2006/relationships/tags" Target="../tags/tag3018.xml"/><Relationship Id="rId12" Type="http://schemas.openxmlformats.org/officeDocument/2006/relationships/tags" Target="../tags/tag3017.xml"/><Relationship Id="rId11" Type="http://schemas.openxmlformats.org/officeDocument/2006/relationships/tags" Target="../tags/tag3016.xml"/><Relationship Id="rId10" Type="http://schemas.openxmlformats.org/officeDocument/2006/relationships/tags" Target="../tags/tag3015.xml"/><Relationship Id="rId1" Type="http://schemas.openxmlformats.org/officeDocument/2006/relationships/slideMaster" Target="../slideMasters/slideMaster15.xml"/></Relationships>
</file>

<file path=ppt/slideLayouts/_rels/slideLayout261.xml.rels><?xml version="1.0" encoding="UTF-8" standalone="yes"?>
<Relationships xmlns="http://schemas.openxmlformats.org/package/2006/relationships"><Relationship Id="rId9" Type="http://schemas.openxmlformats.org/officeDocument/2006/relationships/tags" Target="../tags/tag3026.xml"/><Relationship Id="rId8" Type="http://schemas.openxmlformats.org/officeDocument/2006/relationships/tags" Target="../tags/tag3025.xml"/><Relationship Id="rId7" Type="http://schemas.openxmlformats.org/officeDocument/2006/relationships/tags" Target="../tags/tag3024.xml"/><Relationship Id="rId6" Type="http://schemas.openxmlformats.org/officeDocument/2006/relationships/tags" Target="../tags/tag3023.xml"/><Relationship Id="rId5" Type="http://schemas.openxmlformats.org/officeDocument/2006/relationships/tags" Target="../tags/tag3022.xml"/><Relationship Id="rId4" Type="http://schemas.openxmlformats.org/officeDocument/2006/relationships/tags" Target="../tags/tag3021.xml"/><Relationship Id="rId3" Type="http://schemas.openxmlformats.org/officeDocument/2006/relationships/tags" Target="../tags/tag3020.xml"/><Relationship Id="rId2" Type="http://schemas.openxmlformats.org/officeDocument/2006/relationships/tags" Target="../tags/tag3019.xml"/><Relationship Id="rId10" Type="http://schemas.openxmlformats.org/officeDocument/2006/relationships/tags" Target="../tags/tag3027.xml"/><Relationship Id="rId1" Type="http://schemas.openxmlformats.org/officeDocument/2006/relationships/slideMaster" Target="../slideMasters/slideMaster15.xml"/></Relationships>
</file>

<file path=ppt/slideLayouts/_rels/slideLayout262.xml.rels><?xml version="1.0" encoding="UTF-8" standalone="yes"?>
<Relationships xmlns="http://schemas.openxmlformats.org/package/2006/relationships"><Relationship Id="rId4" Type="http://schemas.openxmlformats.org/officeDocument/2006/relationships/tags" Target="../tags/tag3030.xml"/><Relationship Id="rId3" Type="http://schemas.openxmlformats.org/officeDocument/2006/relationships/tags" Target="../tags/tag3029.xml"/><Relationship Id="rId2" Type="http://schemas.openxmlformats.org/officeDocument/2006/relationships/tags" Target="../tags/tag3028.xml"/><Relationship Id="rId1" Type="http://schemas.openxmlformats.org/officeDocument/2006/relationships/slideMaster" Target="../slideMasters/slideMaster15.xml"/></Relationships>
</file>

<file path=ppt/slideLayouts/_rels/slideLayout263.xml.rels><?xml version="1.0" encoding="UTF-8" standalone="yes"?>
<Relationships xmlns="http://schemas.openxmlformats.org/package/2006/relationships"><Relationship Id="rId9" Type="http://schemas.openxmlformats.org/officeDocument/2006/relationships/tags" Target="../tags/tag3037.xml"/><Relationship Id="rId8" Type="http://schemas.openxmlformats.org/officeDocument/2006/relationships/tags" Target="../tags/tag3036.xml"/><Relationship Id="rId7" Type="http://schemas.openxmlformats.org/officeDocument/2006/relationships/tags" Target="../tags/tag3035.xml"/><Relationship Id="rId6" Type="http://schemas.openxmlformats.org/officeDocument/2006/relationships/tags" Target="../tags/tag3034.xml"/><Relationship Id="rId5" Type="http://schemas.openxmlformats.org/officeDocument/2006/relationships/tags" Target="../tags/tag3033.xml"/><Relationship Id="rId4" Type="http://schemas.openxmlformats.org/officeDocument/2006/relationships/image" Target="../media/image2.png"/><Relationship Id="rId3" Type="http://schemas.openxmlformats.org/officeDocument/2006/relationships/tags" Target="../tags/tag3032.xml"/><Relationship Id="rId2" Type="http://schemas.openxmlformats.org/officeDocument/2006/relationships/tags" Target="../tags/tag3031.xml"/><Relationship Id="rId11" Type="http://schemas.openxmlformats.org/officeDocument/2006/relationships/tags" Target="../tags/tag3039.xml"/><Relationship Id="rId10" Type="http://schemas.openxmlformats.org/officeDocument/2006/relationships/tags" Target="../tags/tag3038.xml"/><Relationship Id="rId1" Type="http://schemas.openxmlformats.org/officeDocument/2006/relationships/slideMaster" Target="../slideMasters/slideMaster15.xml"/></Relationships>
</file>

<file path=ppt/slideLayouts/_rels/slideLayout264.xml.rels><?xml version="1.0" encoding="UTF-8" standalone="yes"?>
<Relationships xmlns="http://schemas.openxmlformats.org/package/2006/relationships"><Relationship Id="rId9" Type="http://schemas.openxmlformats.org/officeDocument/2006/relationships/tags" Target="../tags/tag3047.xml"/><Relationship Id="rId8" Type="http://schemas.openxmlformats.org/officeDocument/2006/relationships/tags" Target="../tags/tag3046.xml"/><Relationship Id="rId7" Type="http://schemas.openxmlformats.org/officeDocument/2006/relationships/tags" Target="../tags/tag3045.xml"/><Relationship Id="rId6" Type="http://schemas.openxmlformats.org/officeDocument/2006/relationships/tags" Target="../tags/tag3044.xml"/><Relationship Id="rId5" Type="http://schemas.openxmlformats.org/officeDocument/2006/relationships/tags" Target="../tags/tag3043.xml"/><Relationship Id="rId4" Type="http://schemas.openxmlformats.org/officeDocument/2006/relationships/tags" Target="../tags/tag3042.xml"/><Relationship Id="rId3" Type="http://schemas.openxmlformats.org/officeDocument/2006/relationships/tags" Target="../tags/tag3041.xml"/><Relationship Id="rId2" Type="http://schemas.openxmlformats.org/officeDocument/2006/relationships/tags" Target="../tags/tag3040.xml"/><Relationship Id="rId18" Type="http://schemas.openxmlformats.org/officeDocument/2006/relationships/tags" Target="../tags/tag3056.xml"/><Relationship Id="rId17" Type="http://schemas.openxmlformats.org/officeDocument/2006/relationships/tags" Target="../tags/tag3055.xml"/><Relationship Id="rId16" Type="http://schemas.openxmlformats.org/officeDocument/2006/relationships/tags" Target="../tags/tag3054.xml"/><Relationship Id="rId15" Type="http://schemas.openxmlformats.org/officeDocument/2006/relationships/tags" Target="../tags/tag3053.xml"/><Relationship Id="rId14" Type="http://schemas.openxmlformats.org/officeDocument/2006/relationships/tags" Target="../tags/tag3052.xml"/><Relationship Id="rId13" Type="http://schemas.openxmlformats.org/officeDocument/2006/relationships/tags" Target="../tags/tag3051.xml"/><Relationship Id="rId12" Type="http://schemas.openxmlformats.org/officeDocument/2006/relationships/tags" Target="../tags/tag3050.xml"/><Relationship Id="rId11" Type="http://schemas.openxmlformats.org/officeDocument/2006/relationships/tags" Target="../tags/tag3049.xml"/><Relationship Id="rId10" Type="http://schemas.openxmlformats.org/officeDocument/2006/relationships/tags" Target="../tags/tag3048.xml"/><Relationship Id="rId1" Type="http://schemas.openxmlformats.org/officeDocument/2006/relationships/slideMaster" Target="../slideMasters/slideMaster15.xml"/></Relationships>
</file>

<file path=ppt/slideLayouts/_rels/slideLayout265.xml.rels><?xml version="1.0" encoding="UTF-8" standalone="yes"?>
<Relationships xmlns="http://schemas.openxmlformats.org/package/2006/relationships"><Relationship Id="rId9" Type="http://schemas.openxmlformats.org/officeDocument/2006/relationships/tags" Target="../tags/tag3064.xml"/><Relationship Id="rId8" Type="http://schemas.openxmlformats.org/officeDocument/2006/relationships/tags" Target="../tags/tag3063.xml"/><Relationship Id="rId7" Type="http://schemas.openxmlformats.org/officeDocument/2006/relationships/tags" Target="../tags/tag3062.xml"/><Relationship Id="rId6" Type="http://schemas.openxmlformats.org/officeDocument/2006/relationships/tags" Target="../tags/tag3061.xml"/><Relationship Id="rId5" Type="http://schemas.openxmlformats.org/officeDocument/2006/relationships/tags" Target="../tags/tag3060.xml"/><Relationship Id="rId4" Type="http://schemas.openxmlformats.org/officeDocument/2006/relationships/tags" Target="../tags/tag3059.xml"/><Relationship Id="rId3" Type="http://schemas.openxmlformats.org/officeDocument/2006/relationships/tags" Target="../tags/tag3058.xml"/><Relationship Id="rId2" Type="http://schemas.openxmlformats.org/officeDocument/2006/relationships/tags" Target="../tags/tag3057.xml"/><Relationship Id="rId17" Type="http://schemas.openxmlformats.org/officeDocument/2006/relationships/tags" Target="../tags/tag3072.xml"/><Relationship Id="rId16" Type="http://schemas.openxmlformats.org/officeDocument/2006/relationships/tags" Target="../tags/tag3071.xml"/><Relationship Id="rId15" Type="http://schemas.openxmlformats.org/officeDocument/2006/relationships/tags" Target="../tags/tag3070.xml"/><Relationship Id="rId14" Type="http://schemas.openxmlformats.org/officeDocument/2006/relationships/tags" Target="../tags/tag3069.xml"/><Relationship Id="rId13" Type="http://schemas.openxmlformats.org/officeDocument/2006/relationships/tags" Target="../tags/tag3068.xml"/><Relationship Id="rId12" Type="http://schemas.openxmlformats.org/officeDocument/2006/relationships/tags" Target="../tags/tag3067.xml"/><Relationship Id="rId11" Type="http://schemas.openxmlformats.org/officeDocument/2006/relationships/tags" Target="../tags/tag3066.xml"/><Relationship Id="rId10" Type="http://schemas.openxmlformats.org/officeDocument/2006/relationships/tags" Target="../tags/tag3065.xml"/><Relationship Id="rId1" Type="http://schemas.openxmlformats.org/officeDocument/2006/relationships/slideMaster" Target="../slideMasters/slideMaster15.xml"/></Relationships>
</file>

<file path=ppt/slideLayouts/_rels/slideLayout266.xml.rels><?xml version="1.0" encoding="UTF-8" standalone="yes"?>
<Relationships xmlns="http://schemas.openxmlformats.org/package/2006/relationships"><Relationship Id="rId9" Type="http://schemas.openxmlformats.org/officeDocument/2006/relationships/tags" Target="../tags/tag3080.xml"/><Relationship Id="rId8" Type="http://schemas.openxmlformats.org/officeDocument/2006/relationships/tags" Target="../tags/tag3079.xml"/><Relationship Id="rId7" Type="http://schemas.openxmlformats.org/officeDocument/2006/relationships/tags" Target="../tags/tag3078.xml"/><Relationship Id="rId6" Type="http://schemas.openxmlformats.org/officeDocument/2006/relationships/tags" Target="../tags/tag3077.xml"/><Relationship Id="rId5" Type="http://schemas.openxmlformats.org/officeDocument/2006/relationships/tags" Target="../tags/tag3076.xml"/><Relationship Id="rId4" Type="http://schemas.openxmlformats.org/officeDocument/2006/relationships/tags" Target="../tags/tag3075.xml"/><Relationship Id="rId3" Type="http://schemas.openxmlformats.org/officeDocument/2006/relationships/tags" Target="../tags/tag3074.xml"/><Relationship Id="rId2" Type="http://schemas.openxmlformats.org/officeDocument/2006/relationships/tags" Target="../tags/tag3073.xml"/><Relationship Id="rId15" Type="http://schemas.openxmlformats.org/officeDocument/2006/relationships/tags" Target="../tags/tag3086.xml"/><Relationship Id="rId14" Type="http://schemas.openxmlformats.org/officeDocument/2006/relationships/tags" Target="../tags/tag3085.xml"/><Relationship Id="rId13" Type="http://schemas.openxmlformats.org/officeDocument/2006/relationships/tags" Target="../tags/tag3084.xml"/><Relationship Id="rId12" Type="http://schemas.openxmlformats.org/officeDocument/2006/relationships/tags" Target="../tags/tag3083.xml"/><Relationship Id="rId11" Type="http://schemas.openxmlformats.org/officeDocument/2006/relationships/tags" Target="../tags/tag3082.xml"/><Relationship Id="rId10" Type="http://schemas.openxmlformats.org/officeDocument/2006/relationships/tags" Target="../tags/tag3081.xml"/><Relationship Id="rId1" Type="http://schemas.openxmlformats.org/officeDocument/2006/relationships/slideMaster" Target="../slideMasters/slideMaster15.xml"/></Relationships>
</file>

<file path=ppt/slideLayouts/_rels/slideLayout267.xml.rels><?xml version="1.0" encoding="UTF-8" standalone="yes"?>
<Relationships xmlns="http://schemas.openxmlformats.org/package/2006/relationships"><Relationship Id="rId8" Type="http://schemas.openxmlformats.org/officeDocument/2006/relationships/tags" Target="../tags/tag3092.xml"/><Relationship Id="rId7" Type="http://schemas.openxmlformats.org/officeDocument/2006/relationships/tags" Target="../tags/tag3091.xml"/><Relationship Id="rId6" Type="http://schemas.openxmlformats.org/officeDocument/2006/relationships/tags" Target="../tags/tag3090.xml"/><Relationship Id="rId5" Type="http://schemas.openxmlformats.org/officeDocument/2006/relationships/tags" Target="../tags/tag3089.xml"/><Relationship Id="rId4" Type="http://schemas.openxmlformats.org/officeDocument/2006/relationships/tags" Target="../tags/tag3088.xml"/><Relationship Id="rId3" Type="http://schemas.openxmlformats.org/officeDocument/2006/relationships/image" Target="../media/image2.png"/><Relationship Id="rId2" Type="http://schemas.openxmlformats.org/officeDocument/2006/relationships/tags" Target="../tags/tag3087.xml"/><Relationship Id="rId1" Type="http://schemas.openxmlformats.org/officeDocument/2006/relationships/slideMaster" Target="../slideMasters/slideMaster15.xml"/></Relationships>
</file>

<file path=ppt/slideLayouts/_rels/slideLayout268.xml.rels><?xml version="1.0" encoding="UTF-8" standalone="yes"?>
<Relationships xmlns="http://schemas.openxmlformats.org/package/2006/relationships"><Relationship Id="rId9" Type="http://schemas.openxmlformats.org/officeDocument/2006/relationships/tags" Target="../tags/tag3100.xml"/><Relationship Id="rId8" Type="http://schemas.openxmlformats.org/officeDocument/2006/relationships/tags" Target="../tags/tag3099.xml"/><Relationship Id="rId7" Type="http://schemas.openxmlformats.org/officeDocument/2006/relationships/tags" Target="../tags/tag3098.xml"/><Relationship Id="rId6" Type="http://schemas.openxmlformats.org/officeDocument/2006/relationships/tags" Target="../tags/tag3097.xml"/><Relationship Id="rId5" Type="http://schemas.openxmlformats.org/officeDocument/2006/relationships/tags" Target="../tags/tag3096.xml"/><Relationship Id="rId4" Type="http://schemas.openxmlformats.org/officeDocument/2006/relationships/tags" Target="../tags/tag3095.xml"/><Relationship Id="rId3" Type="http://schemas.openxmlformats.org/officeDocument/2006/relationships/tags" Target="../tags/tag3094.xml"/><Relationship Id="rId2" Type="http://schemas.openxmlformats.org/officeDocument/2006/relationships/tags" Target="../tags/tag3093.xml"/><Relationship Id="rId17" Type="http://schemas.openxmlformats.org/officeDocument/2006/relationships/tags" Target="../tags/tag3108.xml"/><Relationship Id="rId16" Type="http://schemas.openxmlformats.org/officeDocument/2006/relationships/tags" Target="../tags/tag3107.xml"/><Relationship Id="rId15" Type="http://schemas.openxmlformats.org/officeDocument/2006/relationships/tags" Target="../tags/tag3106.xml"/><Relationship Id="rId14" Type="http://schemas.openxmlformats.org/officeDocument/2006/relationships/tags" Target="../tags/tag3105.xml"/><Relationship Id="rId13" Type="http://schemas.openxmlformats.org/officeDocument/2006/relationships/tags" Target="../tags/tag3104.xml"/><Relationship Id="rId12" Type="http://schemas.openxmlformats.org/officeDocument/2006/relationships/tags" Target="../tags/tag3103.xml"/><Relationship Id="rId11" Type="http://schemas.openxmlformats.org/officeDocument/2006/relationships/tags" Target="../tags/tag3102.xml"/><Relationship Id="rId10" Type="http://schemas.openxmlformats.org/officeDocument/2006/relationships/tags" Target="../tags/tag3101.xml"/><Relationship Id="rId1" Type="http://schemas.openxmlformats.org/officeDocument/2006/relationships/slideMaster" Target="../slideMasters/slideMaster15.xml"/></Relationships>
</file>

<file path=ppt/slideLayouts/_rels/slideLayout269.xml.rels><?xml version="1.0" encoding="UTF-8" standalone="yes"?>
<Relationships xmlns="http://schemas.openxmlformats.org/package/2006/relationships"><Relationship Id="rId9" Type="http://schemas.openxmlformats.org/officeDocument/2006/relationships/tags" Target="../tags/tag3116.xml"/><Relationship Id="rId8" Type="http://schemas.openxmlformats.org/officeDocument/2006/relationships/tags" Target="../tags/tag3115.xml"/><Relationship Id="rId7" Type="http://schemas.openxmlformats.org/officeDocument/2006/relationships/tags" Target="../tags/tag3114.xml"/><Relationship Id="rId6" Type="http://schemas.openxmlformats.org/officeDocument/2006/relationships/tags" Target="../tags/tag3113.xml"/><Relationship Id="rId5" Type="http://schemas.openxmlformats.org/officeDocument/2006/relationships/tags" Target="../tags/tag3112.xml"/><Relationship Id="rId4" Type="http://schemas.openxmlformats.org/officeDocument/2006/relationships/tags" Target="../tags/tag3111.xml"/><Relationship Id="rId3" Type="http://schemas.openxmlformats.org/officeDocument/2006/relationships/tags" Target="../tags/tag3110.xml"/><Relationship Id="rId2" Type="http://schemas.openxmlformats.org/officeDocument/2006/relationships/tags" Target="../tags/tag3109.xml"/><Relationship Id="rId18" Type="http://schemas.openxmlformats.org/officeDocument/2006/relationships/tags" Target="../tags/tag3125.xml"/><Relationship Id="rId17" Type="http://schemas.openxmlformats.org/officeDocument/2006/relationships/tags" Target="../tags/tag3124.xml"/><Relationship Id="rId16" Type="http://schemas.openxmlformats.org/officeDocument/2006/relationships/tags" Target="../tags/tag3123.xml"/><Relationship Id="rId15" Type="http://schemas.openxmlformats.org/officeDocument/2006/relationships/tags" Target="../tags/tag3122.xml"/><Relationship Id="rId14" Type="http://schemas.openxmlformats.org/officeDocument/2006/relationships/tags" Target="../tags/tag3121.xml"/><Relationship Id="rId13" Type="http://schemas.openxmlformats.org/officeDocument/2006/relationships/tags" Target="../tags/tag3120.xml"/><Relationship Id="rId12" Type="http://schemas.openxmlformats.org/officeDocument/2006/relationships/tags" Target="../tags/tag3119.xml"/><Relationship Id="rId11" Type="http://schemas.openxmlformats.org/officeDocument/2006/relationships/tags" Target="../tags/tag3118.xml"/><Relationship Id="rId10" Type="http://schemas.openxmlformats.org/officeDocument/2006/relationships/tags" Target="../tags/tag3117.xml"/><Relationship Id="rId1" Type="http://schemas.openxmlformats.org/officeDocument/2006/relationships/slideMaster" Target="../slideMasters/slideMaster1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9" Type="http://schemas.openxmlformats.org/officeDocument/2006/relationships/tags" Target="../tags/tag3133.xml"/><Relationship Id="rId8" Type="http://schemas.openxmlformats.org/officeDocument/2006/relationships/tags" Target="../tags/tag3132.xml"/><Relationship Id="rId7" Type="http://schemas.openxmlformats.org/officeDocument/2006/relationships/tags" Target="../tags/tag3131.xml"/><Relationship Id="rId6" Type="http://schemas.openxmlformats.org/officeDocument/2006/relationships/tags" Target="../tags/tag3130.xml"/><Relationship Id="rId5" Type="http://schemas.openxmlformats.org/officeDocument/2006/relationships/tags" Target="../tags/tag3129.xml"/><Relationship Id="rId4" Type="http://schemas.openxmlformats.org/officeDocument/2006/relationships/tags" Target="../tags/tag3128.xml"/><Relationship Id="rId3" Type="http://schemas.openxmlformats.org/officeDocument/2006/relationships/tags" Target="../tags/tag3127.xml"/><Relationship Id="rId2" Type="http://schemas.openxmlformats.org/officeDocument/2006/relationships/tags" Target="../tags/tag3126.xml"/><Relationship Id="rId18" Type="http://schemas.openxmlformats.org/officeDocument/2006/relationships/tags" Target="../tags/tag3142.xml"/><Relationship Id="rId17" Type="http://schemas.openxmlformats.org/officeDocument/2006/relationships/tags" Target="../tags/tag3141.xml"/><Relationship Id="rId16" Type="http://schemas.openxmlformats.org/officeDocument/2006/relationships/tags" Target="../tags/tag3140.xml"/><Relationship Id="rId15" Type="http://schemas.openxmlformats.org/officeDocument/2006/relationships/tags" Target="../tags/tag3139.xml"/><Relationship Id="rId14" Type="http://schemas.openxmlformats.org/officeDocument/2006/relationships/tags" Target="../tags/tag3138.xml"/><Relationship Id="rId13" Type="http://schemas.openxmlformats.org/officeDocument/2006/relationships/tags" Target="../tags/tag3137.xml"/><Relationship Id="rId12" Type="http://schemas.openxmlformats.org/officeDocument/2006/relationships/tags" Target="../tags/tag3136.xml"/><Relationship Id="rId11" Type="http://schemas.openxmlformats.org/officeDocument/2006/relationships/tags" Target="../tags/tag3135.xml"/><Relationship Id="rId10" Type="http://schemas.openxmlformats.org/officeDocument/2006/relationships/tags" Target="../tags/tag3134.xml"/><Relationship Id="rId1" Type="http://schemas.openxmlformats.org/officeDocument/2006/relationships/slideMaster" Target="../slideMasters/slideMaster15.xml"/></Relationships>
</file>

<file path=ppt/slideLayouts/_rels/slideLayout271.xml.rels><?xml version="1.0" encoding="UTF-8" standalone="yes"?>
<Relationships xmlns="http://schemas.openxmlformats.org/package/2006/relationships"><Relationship Id="rId9" Type="http://schemas.openxmlformats.org/officeDocument/2006/relationships/tags" Target="../tags/tag3150.xml"/><Relationship Id="rId8" Type="http://schemas.openxmlformats.org/officeDocument/2006/relationships/tags" Target="../tags/tag3149.xml"/><Relationship Id="rId7" Type="http://schemas.openxmlformats.org/officeDocument/2006/relationships/tags" Target="../tags/tag3148.xml"/><Relationship Id="rId6" Type="http://schemas.openxmlformats.org/officeDocument/2006/relationships/tags" Target="../tags/tag3147.xml"/><Relationship Id="rId5" Type="http://schemas.openxmlformats.org/officeDocument/2006/relationships/tags" Target="../tags/tag3146.xml"/><Relationship Id="rId4" Type="http://schemas.openxmlformats.org/officeDocument/2006/relationships/tags" Target="../tags/tag3145.xml"/><Relationship Id="rId3" Type="http://schemas.openxmlformats.org/officeDocument/2006/relationships/tags" Target="../tags/tag3144.xml"/><Relationship Id="rId2" Type="http://schemas.openxmlformats.org/officeDocument/2006/relationships/tags" Target="../tags/tag3143.xml"/><Relationship Id="rId18" Type="http://schemas.openxmlformats.org/officeDocument/2006/relationships/tags" Target="../tags/tag3159.xml"/><Relationship Id="rId17" Type="http://schemas.openxmlformats.org/officeDocument/2006/relationships/tags" Target="../tags/tag3158.xml"/><Relationship Id="rId16" Type="http://schemas.openxmlformats.org/officeDocument/2006/relationships/tags" Target="../tags/tag3157.xml"/><Relationship Id="rId15" Type="http://schemas.openxmlformats.org/officeDocument/2006/relationships/tags" Target="../tags/tag3156.xml"/><Relationship Id="rId14" Type="http://schemas.openxmlformats.org/officeDocument/2006/relationships/tags" Target="../tags/tag3155.xml"/><Relationship Id="rId13" Type="http://schemas.openxmlformats.org/officeDocument/2006/relationships/tags" Target="../tags/tag3154.xml"/><Relationship Id="rId12" Type="http://schemas.openxmlformats.org/officeDocument/2006/relationships/tags" Target="../tags/tag3153.xml"/><Relationship Id="rId11" Type="http://schemas.openxmlformats.org/officeDocument/2006/relationships/tags" Target="../tags/tag3152.xml"/><Relationship Id="rId10" Type="http://schemas.openxmlformats.org/officeDocument/2006/relationships/tags" Target="../tags/tag3151.xml"/><Relationship Id="rId1" Type="http://schemas.openxmlformats.org/officeDocument/2006/relationships/slideMaster" Target="../slideMasters/slideMaster15.xml"/></Relationships>
</file>

<file path=ppt/slideLayouts/_rels/slideLayout272.xml.rels><?xml version="1.0" encoding="UTF-8" standalone="yes"?>
<Relationships xmlns="http://schemas.openxmlformats.org/package/2006/relationships"><Relationship Id="rId9" Type="http://schemas.openxmlformats.org/officeDocument/2006/relationships/tags" Target="../tags/tag3166.xml"/><Relationship Id="rId8" Type="http://schemas.openxmlformats.org/officeDocument/2006/relationships/tags" Target="../tags/tag3165.xml"/><Relationship Id="rId7" Type="http://schemas.openxmlformats.org/officeDocument/2006/relationships/tags" Target="../tags/tag3164.xml"/><Relationship Id="rId6" Type="http://schemas.openxmlformats.org/officeDocument/2006/relationships/tags" Target="../tags/tag3163.xml"/><Relationship Id="rId5" Type="http://schemas.openxmlformats.org/officeDocument/2006/relationships/tags" Target="../tags/tag3162.xml"/><Relationship Id="rId4" Type="http://schemas.openxmlformats.org/officeDocument/2006/relationships/image" Target="../media/image2.png"/><Relationship Id="rId3" Type="http://schemas.openxmlformats.org/officeDocument/2006/relationships/tags" Target="../tags/tag3161.xml"/><Relationship Id="rId2" Type="http://schemas.openxmlformats.org/officeDocument/2006/relationships/tags" Target="../tags/tag3160.xml"/><Relationship Id="rId13" Type="http://schemas.openxmlformats.org/officeDocument/2006/relationships/tags" Target="../tags/tag3170.xml"/><Relationship Id="rId12" Type="http://schemas.openxmlformats.org/officeDocument/2006/relationships/tags" Target="../tags/tag3169.xml"/><Relationship Id="rId11" Type="http://schemas.openxmlformats.org/officeDocument/2006/relationships/tags" Target="../tags/tag3168.xml"/><Relationship Id="rId10" Type="http://schemas.openxmlformats.org/officeDocument/2006/relationships/tags" Target="../tags/tag3167.xml"/><Relationship Id="rId1" Type="http://schemas.openxmlformats.org/officeDocument/2006/relationships/slideMaster" Target="../slideMasters/slideMaster15.xml"/></Relationships>
</file>

<file path=ppt/slideLayouts/_rels/slideLayout273.xml.rels><?xml version="1.0" encoding="UTF-8" standalone="yes"?>
<Relationships xmlns="http://schemas.openxmlformats.org/package/2006/relationships"><Relationship Id="rId9" Type="http://schemas.openxmlformats.org/officeDocument/2006/relationships/tags" Target="../tags/tag3178.xml"/><Relationship Id="rId8" Type="http://schemas.openxmlformats.org/officeDocument/2006/relationships/tags" Target="../tags/tag3177.xml"/><Relationship Id="rId7" Type="http://schemas.openxmlformats.org/officeDocument/2006/relationships/tags" Target="../tags/tag3176.xml"/><Relationship Id="rId6" Type="http://schemas.openxmlformats.org/officeDocument/2006/relationships/tags" Target="../tags/tag3175.xml"/><Relationship Id="rId5" Type="http://schemas.openxmlformats.org/officeDocument/2006/relationships/tags" Target="../tags/tag3174.xml"/><Relationship Id="rId4" Type="http://schemas.openxmlformats.org/officeDocument/2006/relationships/tags" Target="../tags/tag3173.xml"/><Relationship Id="rId3" Type="http://schemas.openxmlformats.org/officeDocument/2006/relationships/tags" Target="../tags/tag3172.xml"/><Relationship Id="rId2" Type="http://schemas.openxmlformats.org/officeDocument/2006/relationships/tags" Target="../tags/tag3171.xml"/><Relationship Id="rId17" Type="http://schemas.openxmlformats.org/officeDocument/2006/relationships/tags" Target="../tags/tag3186.xml"/><Relationship Id="rId16" Type="http://schemas.openxmlformats.org/officeDocument/2006/relationships/tags" Target="../tags/tag3185.xml"/><Relationship Id="rId15" Type="http://schemas.openxmlformats.org/officeDocument/2006/relationships/tags" Target="../tags/tag3184.xml"/><Relationship Id="rId14" Type="http://schemas.openxmlformats.org/officeDocument/2006/relationships/tags" Target="../tags/tag3183.xml"/><Relationship Id="rId13" Type="http://schemas.openxmlformats.org/officeDocument/2006/relationships/tags" Target="../tags/tag3182.xml"/><Relationship Id="rId12" Type="http://schemas.openxmlformats.org/officeDocument/2006/relationships/tags" Target="../tags/tag3181.xml"/><Relationship Id="rId11" Type="http://schemas.openxmlformats.org/officeDocument/2006/relationships/tags" Target="../tags/tag3180.xml"/><Relationship Id="rId10" Type="http://schemas.openxmlformats.org/officeDocument/2006/relationships/tags" Target="../tags/tag3179.xml"/><Relationship Id="rId1" Type="http://schemas.openxmlformats.org/officeDocument/2006/relationships/slideMaster" Target="../slideMasters/slideMaster15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75.xml.rels><?xml version="1.0" encoding="UTF-8" standalone="yes"?>
<Relationships xmlns="http://schemas.openxmlformats.org/package/2006/relationships"><Relationship Id="rId9" Type="http://schemas.openxmlformats.org/officeDocument/2006/relationships/tags" Target="../tags/tag3200.xml"/><Relationship Id="rId8" Type="http://schemas.openxmlformats.org/officeDocument/2006/relationships/tags" Target="../tags/tag3199.xml"/><Relationship Id="rId7" Type="http://schemas.openxmlformats.org/officeDocument/2006/relationships/tags" Target="../tags/tag3198.xml"/><Relationship Id="rId6" Type="http://schemas.openxmlformats.org/officeDocument/2006/relationships/tags" Target="../tags/tag3197.xml"/><Relationship Id="rId5" Type="http://schemas.openxmlformats.org/officeDocument/2006/relationships/tags" Target="../tags/tag3196.xml"/><Relationship Id="rId4" Type="http://schemas.openxmlformats.org/officeDocument/2006/relationships/tags" Target="../tags/tag3195.xml"/><Relationship Id="rId3" Type="http://schemas.openxmlformats.org/officeDocument/2006/relationships/tags" Target="../tags/tag3194.xml"/><Relationship Id="rId2" Type="http://schemas.openxmlformats.org/officeDocument/2006/relationships/tags" Target="../tags/tag3193.xml"/><Relationship Id="rId17" Type="http://schemas.openxmlformats.org/officeDocument/2006/relationships/tags" Target="../tags/tag3208.xml"/><Relationship Id="rId16" Type="http://schemas.openxmlformats.org/officeDocument/2006/relationships/tags" Target="../tags/tag3207.xml"/><Relationship Id="rId15" Type="http://schemas.openxmlformats.org/officeDocument/2006/relationships/tags" Target="../tags/tag3206.xml"/><Relationship Id="rId14" Type="http://schemas.openxmlformats.org/officeDocument/2006/relationships/tags" Target="../tags/tag3205.xml"/><Relationship Id="rId13" Type="http://schemas.openxmlformats.org/officeDocument/2006/relationships/tags" Target="../tags/tag3204.xml"/><Relationship Id="rId12" Type="http://schemas.openxmlformats.org/officeDocument/2006/relationships/tags" Target="../tags/tag3203.xml"/><Relationship Id="rId11" Type="http://schemas.openxmlformats.org/officeDocument/2006/relationships/tags" Target="../tags/tag3202.xml"/><Relationship Id="rId10" Type="http://schemas.openxmlformats.org/officeDocument/2006/relationships/tags" Target="../tags/tag3201.xml"/><Relationship Id="rId1" Type="http://schemas.openxmlformats.org/officeDocument/2006/relationships/slideMaster" Target="../slideMasters/slideMaster16.xml"/></Relationships>
</file>

<file path=ppt/slideLayouts/_rels/slideLayout276.xml.rels><?xml version="1.0" encoding="UTF-8" standalone="yes"?>
<Relationships xmlns="http://schemas.openxmlformats.org/package/2006/relationships"><Relationship Id="rId9" Type="http://schemas.openxmlformats.org/officeDocument/2006/relationships/tags" Target="../tags/tag3215.xml"/><Relationship Id="rId8" Type="http://schemas.openxmlformats.org/officeDocument/2006/relationships/tags" Target="../tags/tag3214.xml"/><Relationship Id="rId7" Type="http://schemas.openxmlformats.org/officeDocument/2006/relationships/tags" Target="../tags/tag3213.xml"/><Relationship Id="rId6" Type="http://schemas.openxmlformats.org/officeDocument/2006/relationships/tags" Target="../tags/tag3212.xml"/><Relationship Id="rId5" Type="http://schemas.openxmlformats.org/officeDocument/2006/relationships/tags" Target="../tags/tag3211.xml"/><Relationship Id="rId4" Type="http://schemas.openxmlformats.org/officeDocument/2006/relationships/image" Target="../media/image2.png"/><Relationship Id="rId3" Type="http://schemas.openxmlformats.org/officeDocument/2006/relationships/tags" Target="../tags/tag3210.xml"/><Relationship Id="rId2" Type="http://schemas.openxmlformats.org/officeDocument/2006/relationships/tags" Target="../tags/tag3209.xml"/><Relationship Id="rId10" Type="http://schemas.openxmlformats.org/officeDocument/2006/relationships/tags" Target="../tags/tag3216.xml"/><Relationship Id="rId1" Type="http://schemas.openxmlformats.org/officeDocument/2006/relationships/slideMaster" Target="../slideMasters/slideMaster16.xml"/></Relationships>
</file>

<file path=ppt/slideLayouts/_rels/slideLayout277.xml.rels><?xml version="1.0" encoding="UTF-8" standalone="yes"?>
<Relationships xmlns="http://schemas.openxmlformats.org/package/2006/relationships"><Relationship Id="rId9" Type="http://schemas.openxmlformats.org/officeDocument/2006/relationships/tags" Target="../tags/tag3224.xml"/><Relationship Id="rId8" Type="http://schemas.openxmlformats.org/officeDocument/2006/relationships/tags" Target="../tags/tag3223.xml"/><Relationship Id="rId7" Type="http://schemas.openxmlformats.org/officeDocument/2006/relationships/tags" Target="../tags/tag3222.xml"/><Relationship Id="rId6" Type="http://schemas.openxmlformats.org/officeDocument/2006/relationships/tags" Target="../tags/tag3221.xml"/><Relationship Id="rId5" Type="http://schemas.openxmlformats.org/officeDocument/2006/relationships/tags" Target="../tags/tag3220.xml"/><Relationship Id="rId4" Type="http://schemas.openxmlformats.org/officeDocument/2006/relationships/tags" Target="../tags/tag3219.xml"/><Relationship Id="rId3" Type="http://schemas.openxmlformats.org/officeDocument/2006/relationships/tags" Target="../tags/tag3218.xml"/><Relationship Id="rId2" Type="http://schemas.openxmlformats.org/officeDocument/2006/relationships/tags" Target="../tags/tag3217.xml"/><Relationship Id="rId11" Type="http://schemas.openxmlformats.org/officeDocument/2006/relationships/tags" Target="../tags/tag3226.xml"/><Relationship Id="rId10" Type="http://schemas.openxmlformats.org/officeDocument/2006/relationships/tags" Target="../tags/tag3225.xml"/><Relationship Id="rId1" Type="http://schemas.openxmlformats.org/officeDocument/2006/relationships/slideMaster" Target="../slideMasters/slideMaster16.xml"/></Relationships>
</file>

<file path=ppt/slideLayouts/_rels/slideLayout278.xml.rels><?xml version="1.0" encoding="UTF-8" standalone="yes"?>
<Relationships xmlns="http://schemas.openxmlformats.org/package/2006/relationships"><Relationship Id="rId9" Type="http://schemas.openxmlformats.org/officeDocument/2006/relationships/tags" Target="../tags/tag3233.xml"/><Relationship Id="rId8" Type="http://schemas.openxmlformats.org/officeDocument/2006/relationships/tags" Target="../tags/tag3232.xml"/><Relationship Id="rId7" Type="http://schemas.openxmlformats.org/officeDocument/2006/relationships/tags" Target="../tags/tag3231.xml"/><Relationship Id="rId6" Type="http://schemas.openxmlformats.org/officeDocument/2006/relationships/tags" Target="../tags/tag3230.xml"/><Relationship Id="rId5" Type="http://schemas.openxmlformats.org/officeDocument/2006/relationships/tags" Target="../tags/tag3229.xml"/><Relationship Id="rId4" Type="http://schemas.openxmlformats.org/officeDocument/2006/relationships/image" Target="../media/image2.png"/><Relationship Id="rId3" Type="http://schemas.openxmlformats.org/officeDocument/2006/relationships/tags" Target="../tags/tag3228.xml"/><Relationship Id="rId2" Type="http://schemas.openxmlformats.org/officeDocument/2006/relationships/tags" Target="../tags/tag3227.xml"/><Relationship Id="rId11" Type="http://schemas.openxmlformats.org/officeDocument/2006/relationships/tags" Target="../tags/tag3235.xml"/><Relationship Id="rId10" Type="http://schemas.openxmlformats.org/officeDocument/2006/relationships/tags" Target="../tags/tag3234.xml"/><Relationship Id="rId1" Type="http://schemas.openxmlformats.org/officeDocument/2006/relationships/slideMaster" Target="../slideMasters/slideMaster16.xml"/></Relationships>
</file>

<file path=ppt/slideLayouts/_rels/slideLayout279.xml.rels><?xml version="1.0" encoding="UTF-8" standalone="yes"?>
<Relationships xmlns="http://schemas.openxmlformats.org/package/2006/relationships"><Relationship Id="rId9" Type="http://schemas.openxmlformats.org/officeDocument/2006/relationships/tags" Target="../tags/tag3242.xml"/><Relationship Id="rId8" Type="http://schemas.openxmlformats.org/officeDocument/2006/relationships/tags" Target="../tags/tag3241.xml"/><Relationship Id="rId7" Type="http://schemas.openxmlformats.org/officeDocument/2006/relationships/tags" Target="../tags/tag3240.xml"/><Relationship Id="rId6" Type="http://schemas.openxmlformats.org/officeDocument/2006/relationships/tags" Target="../tags/tag3239.xml"/><Relationship Id="rId5" Type="http://schemas.openxmlformats.org/officeDocument/2006/relationships/tags" Target="../tags/tag3238.xml"/><Relationship Id="rId4" Type="http://schemas.openxmlformats.org/officeDocument/2006/relationships/image" Target="../media/image2.png"/><Relationship Id="rId3" Type="http://schemas.openxmlformats.org/officeDocument/2006/relationships/tags" Target="../tags/tag3237.xml"/><Relationship Id="rId2" Type="http://schemas.openxmlformats.org/officeDocument/2006/relationships/tags" Target="../tags/tag3236.xml"/><Relationship Id="rId13" Type="http://schemas.openxmlformats.org/officeDocument/2006/relationships/tags" Target="../tags/tag3246.xml"/><Relationship Id="rId12" Type="http://schemas.openxmlformats.org/officeDocument/2006/relationships/tags" Target="../tags/tag3245.xml"/><Relationship Id="rId11" Type="http://schemas.openxmlformats.org/officeDocument/2006/relationships/tags" Target="../tags/tag3244.xml"/><Relationship Id="rId10" Type="http://schemas.openxmlformats.org/officeDocument/2006/relationships/tags" Target="../tags/tag3243.xml"/><Relationship Id="rId1" Type="http://schemas.openxmlformats.org/officeDocument/2006/relationships/slideMaster" Target="../slideMasters/slideMaster16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236.xml"/><Relationship Id="rId8" Type="http://schemas.openxmlformats.org/officeDocument/2006/relationships/tags" Target="../tags/tag235.xml"/><Relationship Id="rId7" Type="http://schemas.openxmlformats.org/officeDocument/2006/relationships/tags" Target="../tags/tag234.xml"/><Relationship Id="rId6" Type="http://schemas.openxmlformats.org/officeDocument/2006/relationships/tags" Target="../tags/tag233.xml"/><Relationship Id="rId5" Type="http://schemas.openxmlformats.org/officeDocument/2006/relationships/tags" Target="../tags/tag232.xml"/><Relationship Id="rId4" Type="http://schemas.openxmlformats.org/officeDocument/2006/relationships/tags" Target="../tags/tag231.xml"/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7" Type="http://schemas.openxmlformats.org/officeDocument/2006/relationships/tags" Target="../tags/tag244.xml"/><Relationship Id="rId16" Type="http://schemas.openxmlformats.org/officeDocument/2006/relationships/tags" Target="../tags/tag243.xml"/><Relationship Id="rId15" Type="http://schemas.openxmlformats.org/officeDocument/2006/relationships/tags" Target="../tags/tag242.xml"/><Relationship Id="rId14" Type="http://schemas.openxmlformats.org/officeDocument/2006/relationships/tags" Target="../tags/tag241.xml"/><Relationship Id="rId13" Type="http://schemas.openxmlformats.org/officeDocument/2006/relationships/tags" Target="../tags/tag240.xml"/><Relationship Id="rId12" Type="http://schemas.openxmlformats.org/officeDocument/2006/relationships/tags" Target="../tags/tag239.xml"/><Relationship Id="rId11" Type="http://schemas.openxmlformats.org/officeDocument/2006/relationships/tags" Target="../tags/tag238.xml"/><Relationship Id="rId10" Type="http://schemas.openxmlformats.org/officeDocument/2006/relationships/tags" Target="../tags/tag237.xml"/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9" Type="http://schemas.openxmlformats.org/officeDocument/2006/relationships/tags" Target="../tags/tag3254.xml"/><Relationship Id="rId8" Type="http://schemas.openxmlformats.org/officeDocument/2006/relationships/tags" Target="../tags/tag3253.xml"/><Relationship Id="rId7" Type="http://schemas.openxmlformats.org/officeDocument/2006/relationships/tags" Target="../tags/tag3252.xml"/><Relationship Id="rId6" Type="http://schemas.openxmlformats.org/officeDocument/2006/relationships/tags" Target="../tags/tag3251.xml"/><Relationship Id="rId5" Type="http://schemas.openxmlformats.org/officeDocument/2006/relationships/tags" Target="../tags/tag3250.xml"/><Relationship Id="rId4" Type="http://schemas.openxmlformats.org/officeDocument/2006/relationships/tags" Target="../tags/tag3249.xml"/><Relationship Id="rId3" Type="http://schemas.openxmlformats.org/officeDocument/2006/relationships/tags" Target="../tags/tag3248.xml"/><Relationship Id="rId2" Type="http://schemas.openxmlformats.org/officeDocument/2006/relationships/tags" Target="../tags/tag3247.xml"/><Relationship Id="rId10" Type="http://schemas.openxmlformats.org/officeDocument/2006/relationships/tags" Target="../tags/tag3255.xml"/><Relationship Id="rId1" Type="http://schemas.openxmlformats.org/officeDocument/2006/relationships/slideMaster" Target="../slideMasters/slideMaster16.xml"/></Relationships>
</file>

<file path=ppt/slideLayouts/_rels/slideLayout281.xml.rels><?xml version="1.0" encoding="UTF-8" standalone="yes"?>
<Relationships xmlns="http://schemas.openxmlformats.org/package/2006/relationships"><Relationship Id="rId4" Type="http://schemas.openxmlformats.org/officeDocument/2006/relationships/tags" Target="../tags/tag3258.xml"/><Relationship Id="rId3" Type="http://schemas.openxmlformats.org/officeDocument/2006/relationships/tags" Target="../tags/tag3257.xml"/><Relationship Id="rId2" Type="http://schemas.openxmlformats.org/officeDocument/2006/relationships/tags" Target="../tags/tag3256.xml"/><Relationship Id="rId1" Type="http://schemas.openxmlformats.org/officeDocument/2006/relationships/slideMaster" Target="../slideMasters/slideMaster16.xml"/></Relationships>
</file>

<file path=ppt/slideLayouts/_rels/slideLayout282.xml.rels><?xml version="1.0" encoding="UTF-8" standalone="yes"?>
<Relationships xmlns="http://schemas.openxmlformats.org/package/2006/relationships"><Relationship Id="rId9" Type="http://schemas.openxmlformats.org/officeDocument/2006/relationships/tags" Target="../tags/tag3265.xml"/><Relationship Id="rId8" Type="http://schemas.openxmlformats.org/officeDocument/2006/relationships/tags" Target="../tags/tag3264.xml"/><Relationship Id="rId7" Type="http://schemas.openxmlformats.org/officeDocument/2006/relationships/tags" Target="../tags/tag3263.xml"/><Relationship Id="rId6" Type="http://schemas.openxmlformats.org/officeDocument/2006/relationships/tags" Target="../tags/tag3262.xml"/><Relationship Id="rId5" Type="http://schemas.openxmlformats.org/officeDocument/2006/relationships/tags" Target="../tags/tag3261.xml"/><Relationship Id="rId4" Type="http://schemas.openxmlformats.org/officeDocument/2006/relationships/image" Target="../media/image2.png"/><Relationship Id="rId3" Type="http://schemas.openxmlformats.org/officeDocument/2006/relationships/tags" Target="../tags/tag3260.xml"/><Relationship Id="rId2" Type="http://schemas.openxmlformats.org/officeDocument/2006/relationships/tags" Target="../tags/tag3259.xml"/><Relationship Id="rId11" Type="http://schemas.openxmlformats.org/officeDocument/2006/relationships/tags" Target="../tags/tag3267.xml"/><Relationship Id="rId10" Type="http://schemas.openxmlformats.org/officeDocument/2006/relationships/tags" Target="../tags/tag3266.xml"/><Relationship Id="rId1" Type="http://schemas.openxmlformats.org/officeDocument/2006/relationships/slideMaster" Target="../slideMasters/slideMaster16.xml"/></Relationships>
</file>

<file path=ppt/slideLayouts/_rels/slideLayout283.xml.rels><?xml version="1.0" encoding="UTF-8" standalone="yes"?>
<Relationships xmlns="http://schemas.openxmlformats.org/package/2006/relationships"><Relationship Id="rId9" Type="http://schemas.openxmlformats.org/officeDocument/2006/relationships/tags" Target="../tags/tag3275.xml"/><Relationship Id="rId8" Type="http://schemas.openxmlformats.org/officeDocument/2006/relationships/tags" Target="../tags/tag3274.xml"/><Relationship Id="rId7" Type="http://schemas.openxmlformats.org/officeDocument/2006/relationships/tags" Target="../tags/tag3273.xml"/><Relationship Id="rId6" Type="http://schemas.openxmlformats.org/officeDocument/2006/relationships/tags" Target="../tags/tag3272.xml"/><Relationship Id="rId5" Type="http://schemas.openxmlformats.org/officeDocument/2006/relationships/tags" Target="../tags/tag3271.xml"/><Relationship Id="rId4" Type="http://schemas.openxmlformats.org/officeDocument/2006/relationships/tags" Target="../tags/tag3270.xml"/><Relationship Id="rId3" Type="http://schemas.openxmlformats.org/officeDocument/2006/relationships/tags" Target="../tags/tag3269.xml"/><Relationship Id="rId2" Type="http://schemas.openxmlformats.org/officeDocument/2006/relationships/tags" Target="../tags/tag3268.xml"/><Relationship Id="rId18" Type="http://schemas.openxmlformats.org/officeDocument/2006/relationships/tags" Target="../tags/tag3284.xml"/><Relationship Id="rId17" Type="http://schemas.openxmlformats.org/officeDocument/2006/relationships/tags" Target="../tags/tag3283.xml"/><Relationship Id="rId16" Type="http://schemas.openxmlformats.org/officeDocument/2006/relationships/tags" Target="../tags/tag3282.xml"/><Relationship Id="rId15" Type="http://schemas.openxmlformats.org/officeDocument/2006/relationships/tags" Target="../tags/tag3281.xml"/><Relationship Id="rId14" Type="http://schemas.openxmlformats.org/officeDocument/2006/relationships/tags" Target="../tags/tag3280.xml"/><Relationship Id="rId13" Type="http://schemas.openxmlformats.org/officeDocument/2006/relationships/tags" Target="../tags/tag3279.xml"/><Relationship Id="rId12" Type="http://schemas.openxmlformats.org/officeDocument/2006/relationships/tags" Target="../tags/tag3278.xml"/><Relationship Id="rId11" Type="http://schemas.openxmlformats.org/officeDocument/2006/relationships/tags" Target="../tags/tag3277.xml"/><Relationship Id="rId10" Type="http://schemas.openxmlformats.org/officeDocument/2006/relationships/tags" Target="../tags/tag3276.xml"/><Relationship Id="rId1" Type="http://schemas.openxmlformats.org/officeDocument/2006/relationships/slideMaster" Target="../slideMasters/slideMaster16.xml"/></Relationships>
</file>

<file path=ppt/slideLayouts/_rels/slideLayout284.xml.rels><?xml version="1.0" encoding="UTF-8" standalone="yes"?>
<Relationships xmlns="http://schemas.openxmlformats.org/package/2006/relationships"><Relationship Id="rId9" Type="http://schemas.openxmlformats.org/officeDocument/2006/relationships/tags" Target="../tags/tag3292.xml"/><Relationship Id="rId8" Type="http://schemas.openxmlformats.org/officeDocument/2006/relationships/tags" Target="../tags/tag3291.xml"/><Relationship Id="rId7" Type="http://schemas.openxmlformats.org/officeDocument/2006/relationships/tags" Target="../tags/tag3290.xml"/><Relationship Id="rId6" Type="http://schemas.openxmlformats.org/officeDocument/2006/relationships/tags" Target="../tags/tag3289.xml"/><Relationship Id="rId5" Type="http://schemas.openxmlformats.org/officeDocument/2006/relationships/tags" Target="../tags/tag3288.xml"/><Relationship Id="rId4" Type="http://schemas.openxmlformats.org/officeDocument/2006/relationships/tags" Target="../tags/tag3287.xml"/><Relationship Id="rId3" Type="http://schemas.openxmlformats.org/officeDocument/2006/relationships/tags" Target="../tags/tag3286.xml"/><Relationship Id="rId2" Type="http://schemas.openxmlformats.org/officeDocument/2006/relationships/tags" Target="../tags/tag3285.xml"/><Relationship Id="rId17" Type="http://schemas.openxmlformats.org/officeDocument/2006/relationships/tags" Target="../tags/tag3300.xml"/><Relationship Id="rId16" Type="http://schemas.openxmlformats.org/officeDocument/2006/relationships/tags" Target="../tags/tag3299.xml"/><Relationship Id="rId15" Type="http://schemas.openxmlformats.org/officeDocument/2006/relationships/tags" Target="../tags/tag3298.xml"/><Relationship Id="rId14" Type="http://schemas.openxmlformats.org/officeDocument/2006/relationships/tags" Target="../tags/tag3297.xml"/><Relationship Id="rId13" Type="http://schemas.openxmlformats.org/officeDocument/2006/relationships/tags" Target="../tags/tag3296.xml"/><Relationship Id="rId12" Type="http://schemas.openxmlformats.org/officeDocument/2006/relationships/tags" Target="../tags/tag3295.xml"/><Relationship Id="rId11" Type="http://schemas.openxmlformats.org/officeDocument/2006/relationships/tags" Target="../tags/tag3294.xml"/><Relationship Id="rId10" Type="http://schemas.openxmlformats.org/officeDocument/2006/relationships/tags" Target="../tags/tag3293.xml"/><Relationship Id="rId1" Type="http://schemas.openxmlformats.org/officeDocument/2006/relationships/slideMaster" Target="../slideMasters/slideMaster16.xml"/></Relationships>
</file>

<file path=ppt/slideLayouts/_rels/slideLayout285.xml.rels><?xml version="1.0" encoding="UTF-8" standalone="yes"?>
<Relationships xmlns="http://schemas.openxmlformats.org/package/2006/relationships"><Relationship Id="rId9" Type="http://schemas.openxmlformats.org/officeDocument/2006/relationships/tags" Target="../tags/tag3308.xml"/><Relationship Id="rId8" Type="http://schemas.openxmlformats.org/officeDocument/2006/relationships/tags" Target="../tags/tag3307.xml"/><Relationship Id="rId7" Type="http://schemas.openxmlformats.org/officeDocument/2006/relationships/tags" Target="../tags/tag3306.xml"/><Relationship Id="rId6" Type="http://schemas.openxmlformats.org/officeDocument/2006/relationships/tags" Target="../tags/tag3305.xml"/><Relationship Id="rId5" Type="http://schemas.openxmlformats.org/officeDocument/2006/relationships/tags" Target="../tags/tag3304.xml"/><Relationship Id="rId4" Type="http://schemas.openxmlformats.org/officeDocument/2006/relationships/tags" Target="../tags/tag3303.xml"/><Relationship Id="rId3" Type="http://schemas.openxmlformats.org/officeDocument/2006/relationships/tags" Target="../tags/tag3302.xml"/><Relationship Id="rId2" Type="http://schemas.openxmlformats.org/officeDocument/2006/relationships/tags" Target="../tags/tag3301.xml"/><Relationship Id="rId15" Type="http://schemas.openxmlformats.org/officeDocument/2006/relationships/tags" Target="../tags/tag3314.xml"/><Relationship Id="rId14" Type="http://schemas.openxmlformats.org/officeDocument/2006/relationships/tags" Target="../tags/tag3313.xml"/><Relationship Id="rId13" Type="http://schemas.openxmlformats.org/officeDocument/2006/relationships/tags" Target="../tags/tag3312.xml"/><Relationship Id="rId12" Type="http://schemas.openxmlformats.org/officeDocument/2006/relationships/tags" Target="../tags/tag3311.xml"/><Relationship Id="rId11" Type="http://schemas.openxmlformats.org/officeDocument/2006/relationships/tags" Target="../tags/tag3310.xml"/><Relationship Id="rId10" Type="http://schemas.openxmlformats.org/officeDocument/2006/relationships/tags" Target="../tags/tag3309.xml"/><Relationship Id="rId1" Type="http://schemas.openxmlformats.org/officeDocument/2006/relationships/slideMaster" Target="../slideMasters/slideMaster16.xml"/></Relationships>
</file>

<file path=ppt/slideLayouts/_rels/slideLayout286.xml.rels><?xml version="1.0" encoding="UTF-8" standalone="yes"?>
<Relationships xmlns="http://schemas.openxmlformats.org/package/2006/relationships"><Relationship Id="rId8" Type="http://schemas.openxmlformats.org/officeDocument/2006/relationships/tags" Target="../tags/tag3320.xml"/><Relationship Id="rId7" Type="http://schemas.openxmlformats.org/officeDocument/2006/relationships/tags" Target="../tags/tag3319.xml"/><Relationship Id="rId6" Type="http://schemas.openxmlformats.org/officeDocument/2006/relationships/tags" Target="../tags/tag3318.xml"/><Relationship Id="rId5" Type="http://schemas.openxmlformats.org/officeDocument/2006/relationships/tags" Target="../tags/tag3317.xml"/><Relationship Id="rId4" Type="http://schemas.openxmlformats.org/officeDocument/2006/relationships/tags" Target="../tags/tag3316.xml"/><Relationship Id="rId3" Type="http://schemas.openxmlformats.org/officeDocument/2006/relationships/image" Target="../media/image2.png"/><Relationship Id="rId2" Type="http://schemas.openxmlformats.org/officeDocument/2006/relationships/tags" Target="../tags/tag3315.xml"/><Relationship Id="rId1" Type="http://schemas.openxmlformats.org/officeDocument/2006/relationships/slideMaster" Target="../slideMasters/slideMaster16.xml"/></Relationships>
</file>

<file path=ppt/slideLayouts/_rels/slideLayout287.xml.rels><?xml version="1.0" encoding="UTF-8" standalone="yes"?>
<Relationships xmlns="http://schemas.openxmlformats.org/package/2006/relationships"><Relationship Id="rId9" Type="http://schemas.openxmlformats.org/officeDocument/2006/relationships/tags" Target="../tags/tag3328.xml"/><Relationship Id="rId8" Type="http://schemas.openxmlformats.org/officeDocument/2006/relationships/tags" Target="../tags/tag3327.xml"/><Relationship Id="rId7" Type="http://schemas.openxmlformats.org/officeDocument/2006/relationships/tags" Target="../tags/tag3326.xml"/><Relationship Id="rId6" Type="http://schemas.openxmlformats.org/officeDocument/2006/relationships/tags" Target="../tags/tag3325.xml"/><Relationship Id="rId5" Type="http://schemas.openxmlformats.org/officeDocument/2006/relationships/tags" Target="../tags/tag3324.xml"/><Relationship Id="rId4" Type="http://schemas.openxmlformats.org/officeDocument/2006/relationships/tags" Target="../tags/tag3323.xml"/><Relationship Id="rId3" Type="http://schemas.openxmlformats.org/officeDocument/2006/relationships/tags" Target="../tags/tag3322.xml"/><Relationship Id="rId2" Type="http://schemas.openxmlformats.org/officeDocument/2006/relationships/tags" Target="../tags/tag3321.xml"/><Relationship Id="rId17" Type="http://schemas.openxmlformats.org/officeDocument/2006/relationships/tags" Target="../tags/tag3336.xml"/><Relationship Id="rId16" Type="http://schemas.openxmlformats.org/officeDocument/2006/relationships/tags" Target="../tags/tag3335.xml"/><Relationship Id="rId15" Type="http://schemas.openxmlformats.org/officeDocument/2006/relationships/tags" Target="../tags/tag3334.xml"/><Relationship Id="rId14" Type="http://schemas.openxmlformats.org/officeDocument/2006/relationships/tags" Target="../tags/tag3333.xml"/><Relationship Id="rId13" Type="http://schemas.openxmlformats.org/officeDocument/2006/relationships/tags" Target="../tags/tag3332.xml"/><Relationship Id="rId12" Type="http://schemas.openxmlformats.org/officeDocument/2006/relationships/tags" Target="../tags/tag3331.xml"/><Relationship Id="rId11" Type="http://schemas.openxmlformats.org/officeDocument/2006/relationships/tags" Target="../tags/tag3330.xml"/><Relationship Id="rId10" Type="http://schemas.openxmlformats.org/officeDocument/2006/relationships/tags" Target="../tags/tag3329.xml"/><Relationship Id="rId1" Type="http://schemas.openxmlformats.org/officeDocument/2006/relationships/slideMaster" Target="../slideMasters/slideMaster16.xml"/></Relationships>
</file>

<file path=ppt/slideLayouts/_rels/slideLayout288.xml.rels><?xml version="1.0" encoding="UTF-8" standalone="yes"?>
<Relationships xmlns="http://schemas.openxmlformats.org/package/2006/relationships"><Relationship Id="rId9" Type="http://schemas.openxmlformats.org/officeDocument/2006/relationships/tags" Target="../tags/tag3344.xml"/><Relationship Id="rId8" Type="http://schemas.openxmlformats.org/officeDocument/2006/relationships/tags" Target="../tags/tag3343.xml"/><Relationship Id="rId7" Type="http://schemas.openxmlformats.org/officeDocument/2006/relationships/tags" Target="../tags/tag3342.xml"/><Relationship Id="rId6" Type="http://schemas.openxmlformats.org/officeDocument/2006/relationships/tags" Target="../tags/tag3341.xml"/><Relationship Id="rId5" Type="http://schemas.openxmlformats.org/officeDocument/2006/relationships/tags" Target="../tags/tag3340.xml"/><Relationship Id="rId4" Type="http://schemas.openxmlformats.org/officeDocument/2006/relationships/tags" Target="../tags/tag3339.xml"/><Relationship Id="rId3" Type="http://schemas.openxmlformats.org/officeDocument/2006/relationships/tags" Target="../tags/tag3338.xml"/><Relationship Id="rId2" Type="http://schemas.openxmlformats.org/officeDocument/2006/relationships/tags" Target="../tags/tag3337.xml"/><Relationship Id="rId18" Type="http://schemas.openxmlformats.org/officeDocument/2006/relationships/tags" Target="../tags/tag3353.xml"/><Relationship Id="rId17" Type="http://schemas.openxmlformats.org/officeDocument/2006/relationships/tags" Target="../tags/tag3352.xml"/><Relationship Id="rId16" Type="http://schemas.openxmlformats.org/officeDocument/2006/relationships/tags" Target="../tags/tag3351.xml"/><Relationship Id="rId15" Type="http://schemas.openxmlformats.org/officeDocument/2006/relationships/tags" Target="../tags/tag3350.xml"/><Relationship Id="rId14" Type="http://schemas.openxmlformats.org/officeDocument/2006/relationships/tags" Target="../tags/tag3349.xml"/><Relationship Id="rId13" Type="http://schemas.openxmlformats.org/officeDocument/2006/relationships/tags" Target="../tags/tag3348.xml"/><Relationship Id="rId12" Type="http://schemas.openxmlformats.org/officeDocument/2006/relationships/tags" Target="../tags/tag3347.xml"/><Relationship Id="rId11" Type="http://schemas.openxmlformats.org/officeDocument/2006/relationships/tags" Target="../tags/tag3346.xml"/><Relationship Id="rId10" Type="http://schemas.openxmlformats.org/officeDocument/2006/relationships/tags" Target="../tags/tag3345.xml"/><Relationship Id="rId1" Type="http://schemas.openxmlformats.org/officeDocument/2006/relationships/slideMaster" Target="../slideMasters/slideMaster16.xml"/></Relationships>
</file>

<file path=ppt/slideLayouts/_rels/slideLayout289.xml.rels><?xml version="1.0" encoding="UTF-8" standalone="yes"?>
<Relationships xmlns="http://schemas.openxmlformats.org/package/2006/relationships"><Relationship Id="rId9" Type="http://schemas.openxmlformats.org/officeDocument/2006/relationships/tags" Target="../tags/tag3361.xml"/><Relationship Id="rId8" Type="http://schemas.openxmlformats.org/officeDocument/2006/relationships/tags" Target="../tags/tag3360.xml"/><Relationship Id="rId7" Type="http://schemas.openxmlformats.org/officeDocument/2006/relationships/tags" Target="../tags/tag3359.xml"/><Relationship Id="rId6" Type="http://schemas.openxmlformats.org/officeDocument/2006/relationships/tags" Target="../tags/tag3358.xml"/><Relationship Id="rId5" Type="http://schemas.openxmlformats.org/officeDocument/2006/relationships/tags" Target="../tags/tag3357.xml"/><Relationship Id="rId4" Type="http://schemas.openxmlformats.org/officeDocument/2006/relationships/tags" Target="../tags/tag3356.xml"/><Relationship Id="rId3" Type="http://schemas.openxmlformats.org/officeDocument/2006/relationships/tags" Target="../tags/tag3355.xml"/><Relationship Id="rId2" Type="http://schemas.openxmlformats.org/officeDocument/2006/relationships/tags" Target="../tags/tag3354.xml"/><Relationship Id="rId18" Type="http://schemas.openxmlformats.org/officeDocument/2006/relationships/tags" Target="../tags/tag3370.xml"/><Relationship Id="rId17" Type="http://schemas.openxmlformats.org/officeDocument/2006/relationships/tags" Target="../tags/tag3369.xml"/><Relationship Id="rId16" Type="http://schemas.openxmlformats.org/officeDocument/2006/relationships/tags" Target="../tags/tag3368.xml"/><Relationship Id="rId15" Type="http://schemas.openxmlformats.org/officeDocument/2006/relationships/tags" Target="../tags/tag3367.xml"/><Relationship Id="rId14" Type="http://schemas.openxmlformats.org/officeDocument/2006/relationships/tags" Target="../tags/tag3366.xml"/><Relationship Id="rId13" Type="http://schemas.openxmlformats.org/officeDocument/2006/relationships/tags" Target="../tags/tag3365.xml"/><Relationship Id="rId12" Type="http://schemas.openxmlformats.org/officeDocument/2006/relationships/tags" Target="../tags/tag3364.xml"/><Relationship Id="rId11" Type="http://schemas.openxmlformats.org/officeDocument/2006/relationships/tags" Target="../tags/tag3363.xml"/><Relationship Id="rId10" Type="http://schemas.openxmlformats.org/officeDocument/2006/relationships/tags" Target="../tags/tag3362.xml"/><Relationship Id="rId1" Type="http://schemas.openxmlformats.org/officeDocument/2006/relationships/slideMaster" Target="../slideMasters/slideMaster16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251.xml"/><Relationship Id="rId8" Type="http://schemas.openxmlformats.org/officeDocument/2006/relationships/tags" Target="../tags/tag250.xml"/><Relationship Id="rId7" Type="http://schemas.openxmlformats.org/officeDocument/2006/relationships/tags" Target="../tags/tag249.xml"/><Relationship Id="rId6" Type="http://schemas.openxmlformats.org/officeDocument/2006/relationships/tags" Target="../tags/tag248.xml"/><Relationship Id="rId5" Type="http://schemas.openxmlformats.org/officeDocument/2006/relationships/tags" Target="../tags/tag247.xml"/><Relationship Id="rId4" Type="http://schemas.openxmlformats.org/officeDocument/2006/relationships/image" Target="../media/image2.png"/><Relationship Id="rId3" Type="http://schemas.openxmlformats.org/officeDocument/2006/relationships/tags" Target="../tags/tag246.xml"/><Relationship Id="rId2" Type="http://schemas.openxmlformats.org/officeDocument/2006/relationships/tags" Target="../tags/tag245.xml"/><Relationship Id="rId10" Type="http://schemas.openxmlformats.org/officeDocument/2006/relationships/tags" Target="../tags/tag252.xml"/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9" Type="http://schemas.openxmlformats.org/officeDocument/2006/relationships/tags" Target="../tags/tag3378.xml"/><Relationship Id="rId8" Type="http://schemas.openxmlformats.org/officeDocument/2006/relationships/tags" Target="../tags/tag3377.xml"/><Relationship Id="rId7" Type="http://schemas.openxmlformats.org/officeDocument/2006/relationships/tags" Target="../tags/tag3376.xml"/><Relationship Id="rId6" Type="http://schemas.openxmlformats.org/officeDocument/2006/relationships/tags" Target="../tags/tag3375.xml"/><Relationship Id="rId5" Type="http://schemas.openxmlformats.org/officeDocument/2006/relationships/tags" Target="../tags/tag3374.xml"/><Relationship Id="rId4" Type="http://schemas.openxmlformats.org/officeDocument/2006/relationships/tags" Target="../tags/tag3373.xml"/><Relationship Id="rId3" Type="http://schemas.openxmlformats.org/officeDocument/2006/relationships/tags" Target="../tags/tag3372.xml"/><Relationship Id="rId2" Type="http://schemas.openxmlformats.org/officeDocument/2006/relationships/tags" Target="../tags/tag3371.xml"/><Relationship Id="rId18" Type="http://schemas.openxmlformats.org/officeDocument/2006/relationships/tags" Target="../tags/tag3387.xml"/><Relationship Id="rId17" Type="http://schemas.openxmlformats.org/officeDocument/2006/relationships/tags" Target="../tags/tag3386.xml"/><Relationship Id="rId16" Type="http://schemas.openxmlformats.org/officeDocument/2006/relationships/tags" Target="../tags/tag3385.xml"/><Relationship Id="rId15" Type="http://schemas.openxmlformats.org/officeDocument/2006/relationships/tags" Target="../tags/tag3384.xml"/><Relationship Id="rId14" Type="http://schemas.openxmlformats.org/officeDocument/2006/relationships/tags" Target="../tags/tag3383.xml"/><Relationship Id="rId13" Type="http://schemas.openxmlformats.org/officeDocument/2006/relationships/tags" Target="../tags/tag3382.xml"/><Relationship Id="rId12" Type="http://schemas.openxmlformats.org/officeDocument/2006/relationships/tags" Target="../tags/tag3381.xml"/><Relationship Id="rId11" Type="http://schemas.openxmlformats.org/officeDocument/2006/relationships/tags" Target="../tags/tag3380.xml"/><Relationship Id="rId10" Type="http://schemas.openxmlformats.org/officeDocument/2006/relationships/tags" Target="../tags/tag3379.xml"/><Relationship Id="rId1" Type="http://schemas.openxmlformats.org/officeDocument/2006/relationships/slideMaster" Target="../slideMasters/slideMaster16.xml"/></Relationships>
</file>

<file path=ppt/slideLayouts/_rels/slideLayout291.xml.rels><?xml version="1.0" encoding="UTF-8" standalone="yes"?>
<Relationships xmlns="http://schemas.openxmlformats.org/package/2006/relationships"><Relationship Id="rId9" Type="http://schemas.openxmlformats.org/officeDocument/2006/relationships/tags" Target="../tags/tag3394.xml"/><Relationship Id="rId8" Type="http://schemas.openxmlformats.org/officeDocument/2006/relationships/tags" Target="../tags/tag3393.xml"/><Relationship Id="rId7" Type="http://schemas.openxmlformats.org/officeDocument/2006/relationships/tags" Target="../tags/tag3392.xml"/><Relationship Id="rId6" Type="http://schemas.openxmlformats.org/officeDocument/2006/relationships/tags" Target="../tags/tag3391.xml"/><Relationship Id="rId5" Type="http://schemas.openxmlformats.org/officeDocument/2006/relationships/tags" Target="../tags/tag3390.xml"/><Relationship Id="rId4" Type="http://schemas.openxmlformats.org/officeDocument/2006/relationships/image" Target="../media/image2.png"/><Relationship Id="rId3" Type="http://schemas.openxmlformats.org/officeDocument/2006/relationships/tags" Target="../tags/tag3389.xml"/><Relationship Id="rId2" Type="http://schemas.openxmlformats.org/officeDocument/2006/relationships/tags" Target="../tags/tag3388.xml"/><Relationship Id="rId13" Type="http://schemas.openxmlformats.org/officeDocument/2006/relationships/tags" Target="../tags/tag3398.xml"/><Relationship Id="rId12" Type="http://schemas.openxmlformats.org/officeDocument/2006/relationships/tags" Target="../tags/tag3397.xml"/><Relationship Id="rId11" Type="http://schemas.openxmlformats.org/officeDocument/2006/relationships/tags" Target="../tags/tag3396.xml"/><Relationship Id="rId10" Type="http://schemas.openxmlformats.org/officeDocument/2006/relationships/tags" Target="../tags/tag3395.xml"/><Relationship Id="rId1" Type="http://schemas.openxmlformats.org/officeDocument/2006/relationships/slideMaster" Target="../slideMasters/slideMaster16.xml"/></Relationships>
</file>

<file path=ppt/slideLayouts/_rels/slideLayout292.xml.rels><?xml version="1.0" encoding="UTF-8" standalone="yes"?>
<Relationships xmlns="http://schemas.openxmlformats.org/package/2006/relationships"><Relationship Id="rId9" Type="http://schemas.openxmlformats.org/officeDocument/2006/relationships/tags" Target="../tags/tag3406.xml"/><Relationship Id="rId8" Type="http://schemas.openxmlformats.org/officeDocument/2006/relationships/tags" Target="../tags/tag3405.xml"/><Relationship Id="rId7" Type="http://schemas.openxmlformats.org/officeDocument/2006/relationships/tags" Target="../tags/tag3404.xml"/><Relationship Id="rId6" Type="http://schemas.openxmlformats.org/officeDocument/2006/relationships/tags" Target="../tags/tag3403.xml"/><Relationship Id="rId5" Type="http://schemas.openxmlformats.org/officeDocument/2006/relationships/tags" Target="../tags/tag3402.xml"/><Relationship Id="rId4" Type="http://schemas.openxmlformats.org/officeDocument/2006/relationships/tags" Target="../tags/tag3401.xml"/><Relationship Id="rId3" Type="http://schemas.openxmlformats.org/officeDocument/2006/relationships/tags" Target="../tags/tag3400.xml"/><Relationship Id="rId2" Type="http://schemas.openxmlformats.org/officeDocument/2006/relationships/tags" Target="../tags/tag3399.xml"/><Relationship Id="rId17" Type="http://schemas.openxmlformats.org/officeDocument/2006/relationships/tags" Target="../tags/tag3414.xml"/><Relationship Id="rId16" Type="http://schemas.openxmlformats.org/officeDocument/2006/relationships/tags" Target="../tags/tag3413.xml"/><Relationship Id="rId15" Type="http://schemas.openxmlformats.org/officeDocument/2006/relationships/tags" Target="../tags/tag3412.xml"/><Relationship Id="rId14" Type="http://schemas.openxmlformats.org/officeDocument/2006/relationships/tags" Target="../tags/tag3411.xml"/><Relationship Id="rId13" Type="http://schemas.openxmlformats.org/officeDocument/2006/relationships/tags" Target="../tags/tag3410.xml"/><Relationship Id="rId12" Type="http://schemas.openxmlformats.org/officeDocument/2006/relationships/tags" Target="../tags/tag3409.xml"/><Relationship Id="rId11" Type="http://schemas.openxmlformats.org/officeDocument/2006/relationships/tags" Target="../tags/tag3408.xml"/><Relationship Id="rId10" Type="http://schemas.openxmlformats.org/officeDocument/2006/relationships/tags" Target="../tags/tag3407.xml"/><Relationship Id="rId1" Type="http://schemas.openxmlformats.org/officeDocument/2006/relationships/slideMaster" Target="../slideMasters/slideMaster16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94.xml.rels><?xml version="1.0" encoding="UTF-8" standalone="yes"?>
<Relationships xmlns="http://schemas.openxmlformats.org/package/2006/relationships"><Relationship Id="rId9" Type="http://schemas.openxmlformats.org/officeDocument/2006/relationships/tags" Target="../tags/tag3428.xml"/><Relationship Id="rId8" Type="http://schemas.openxmlformats.org/officeDocument/2006/relationships/tags" Target="../tags/tag3427.xml"/><Relationship Id="rId7" Type="http://schemas.openxmlformats.org/officeDocument/2006/relationships/tags" Target="../tags/tag3426.xml"/><Relationship Id="rId6" Type="http://schemas.openxmlformats.org/officeDocument/2006/relationships/tags" Target="../tags/tag3425.xml"/><Relationship Id="rId5" Type="http://schemas.openxmlformats.org/officeDocument/2006/relationships/tags" Target="../tags/tag3424.xml"/><Relationship Id="rId4" Type="http://schemas.openxmlformats.org/officeDocument/2006/relationships/tags" Target="../tags/tag3423.xml"/><Relationship Id="rId3" Type="http://schemas.openxmlformats.org/officeDocument/2006/relationships/tags" Target="../tags/tag3422.xml"/><Relationship Id="rId2" Type="http://schemas.openxmlformats.org/officeDocument/2006/relationships/tags" Target="../tags/tag3421.xml"/><Relationship Id="rId17" Type="http://schemas.openxmlformats.org/officeDocument/2006/relationships/tags" Target="../tags/tag3436.xml"/><Relationship Id="rId16" Type="http://schemas.openxmlformats.org/officeDocument/2006/relationships/tags" Target="../tags/tag3435.xml"/><Relationship Id="rId15" Type="http://schemas.openxmlformats.org/officeDocument/2006/relationships/tags" Target="../tags/tag3434.xml"/><Relationship Id="rId14" Type="http://schemas.openxmlformats.org/officeDocument/2006/relationships/tags" Target="../tags/tag3433.xml"/><Relationship Id="rId13" Type="http://schemas.openxmlformats.org/officeDocument/2006/relationships/tags" Target="../tags/tag3432.xml"/><Relationship Id="rId12" Type="http://schemas.openxmlformats.org/officeDocument/2006/relationships/tags" Target="../tags/tag3431.xml"/><Relationship Id="rId11" Type="http://schemas.openxmlformats.org/officeDocument/2006/relationships/tags" Target="../tags/tag3430.xml"/><Relationship Id="rId10" Type="http://schemas.openxmlformats.org/officeDocument/2006/relationships/tags" Target="../tags/tag3429.xml"/><Relationship Id="rId1" Type="http://schemas.openxmlformats.org/officeDocument/2006/relationships/slideMaster" Target="../slideMasters/slideMaster17.xml"/></Relationships>
</file>

<file path=ppt/slideLayouts/_rels/slideLayout295.xml.rels><?xml version="1.0" encoding="UTF-8" standalone="yes"?>
<Relationships xmlns="http://schemas.openxmlformats.org/package/2006/relationships"><Relationship Id="rId9" Type="http://schemas.openxmlformats.org/officeDocument/2006/relationships/tags" Target="../tags/tag3443.xml"/><Relationship Id="rId8" Type="http://schemas.openxmlformats.org/officeDocument/2006/relationships/tags" Target="../tags/tag3442.xml"/><Relationship Id="rId7" Type="http://schemas.openxmlformats.org/officeDocument/2006/relationships/tags" Target="../tags/tag3441.xml"/><Relationship Id="rId6" Type="http://schemas.openxmlformats.org/officeDocument/2006/relationships/tags" Target="../tags/tag3440.xml"/><Relationship Id="rId5" Type="http://schemas.openxmlformats.org/officeDocument/2006/relationships/tags" Target="../tags/tag3439.xml"/><Relationship Id="rId4" Type="http://schemas.openxmlformats.org/officeDocument/2006/relationships/image" Target="../media/image2.png"/><Relationship Id="rId3" Type="http://schemas.openxmlformats.org/officeDocument/2006/relationships/tags" Target="../tags/tag3438.xml"/><Relationship Id="rId2" Type="http://schemas.openxmlformats.org/officeDocument/2006/relationships/tags" Target="../tags/tag3437.xml"/><Relationship Id="rId10" Type="http://schemas.openxmlformats.org/officeDocument/2006/relationships/tags" Target="../tags/tag3444.xml"/><Relationship Id="rId1" Type="http://schemas.openxmlformats.org/officeDocument/2006/relationships/slideMaster" Target="../slideMasters/slideMaster17.xml"/></Relationships>
</file>

<file path=ppt/slideLayouts/_rels/slideLayout296.xml.rels><?xml version="1.0" encoding="UTF-8" standalone="yes"?>
<Relationships xmlns="http://schemas.openxmlformats.org/package/2006/relationships"><Relationship Id="rId9" Type="http://schemas.openxmlformats.org/officeDocument/2006/relationships/tags" Target="../tags/tag3452.xml"/><Relationship Id="rId8" Type="http://schemas.openxmlformats.org/officeDocument/2006/relationships/tags" Target="../tags/tag3451.xml"/><Relationship Id="rId7" Type="http://schemas.openxmlformats.org/officeDocument/2006/relationships/tags" Target="../tags/tag3450.xml"/><Relationship Id="rId6" Type="http://schemas.openxmlformats.org/officeDocument/2006/relationships/tags" Target="../tags/tag3449.xml"/><Relationship Id="rId5" Type="http://schemas.openxmlformats.org/officeDocument/2006/relationships/tags" Target="../tags/tag3448.xml"/><Relationship Id="rId4" Type="http://schemas.openxmlformats.org/officeDocument/2006/relationships/tags" Target="../tags/tag3447.xml"/><Relationship Id="rId3" Type="http://schemas.openxmlformats.org/officeDocument/2006/relationships/tags" Target="../tags/tag3446.xml"/><Relationship Id="rId2" Type="http://schemas.openxmlformats.org/officeDocument/2006/relationships/tags" Target="../tags/tag3445.xml"/><Relationship Id="rId11" Type="http://schemas.openxmlformats.org/officeDocument/2006/relationships/tags" Target="../tags/tag3454.xml"/><Relationship Id="rId10" Type="http://schemas.openxmlformats.org/officeDocument/2006/relationships/tags" Target="../tags/tag3453.xml"/><Relationship Id="rId1" Type="http://schemas.openxmlformats.org/officeDocument/2006/relationships/slideMaster" Target="../slideMasters/slideMaster17.xml"/></Relationships>
</file>

<file path=ppt/slideLayouts/_rels/slideLayout297.xml.rels><?xml version="1.0" encoding="UTF-8" standalone="yes"?>
<Relationships xmlns="http://schemas.openxmlformats.org/package/2006/relationships"><Relationship Id="rId9" Type="http://schemas.openxmlformats.org/officeDocument/2006/relationships/tags" Target="../tags/tag3461.xml"/><Relationship Id="rId8" Type="http://schemas.openxmlformats.org/officeDocument/2006/relationships/tags" Target="../tags/tag3460.xml"/><Relationship Id="rId7" Type="http://schemas.openxmlformats.org/officeDocument/2006/relationships/tags" Target="../tags/tag3459.xml"/><Relationship Id="rId6" Type="http://schemas.openxmlformats.org/officeDocument/2006/relationships/tags" Target="../tags/tag3458.xml"/><Relationship Id="rId5" Type="http://schemas.openxmlformats.org/officeDocument/2006/relationships/tags" Target="../tags/tag3457.xml"/><Relationship Id="rId4" Type="http://schemas.openxmlformats.org/officeDocument/2006/relationships/image" Target="../media/image2.png"/><Relationship Id="rId3" Type="http://schemas.openxmlformats.org/officeDocument/2006/relationships/tags" Target="../tags/tag3456.xml"/><Relationship Id="rId2" Type="http://schemas.openxmlformats.org/officeDocument/2006/relationships/tags" Target="../tags/tag3455.xml"/><Relationship Id="rId11" Type="http://schemas.openxmlformats.org/officeDocument/2006/relationships/tags" Target="../tags/tag3463.xml"/><Relationship Id="rId10" Type="http://schemas.openxmlformats.org/officeDocument/2006/relationships/tags" Target="../tags/tag3462.xml"/><Relationship Id="rId1" Type="http://schemas.openxmlformats.org/officeDocument/2006/relationships/slideMaster" Target="../slideMasters/slideMaster17.xml"/></Relationships>
</file>

<file path=ppt/slideLayouts/_rels/slideLayout298.xml.rels><?xml version="1.0" encoding="UTF-8" standalone="yes"?>
<Relationships xmlns="http://schemas.openxmlformats.org/package/2006/relationships"><Relationship Id="rId9" Type="http://schemas.openxmlformats.org/officeDocument/2006/relationships/tags" Target="../tags/tag3470.xml"/><Relationship Id="rId8" Type="http://schemas.openxmlformats.org/officeDocument/2006/relationships/tags" Target="../tags/tag3469.xml"/><Relationship Id="rId7" Type="http://schemas.openxmlformats.org/officeDocument/2006/relationships/tags" Target="../tags/tag3468.xml"/><Relationship Id="rId6" Type="http://schemas.openxmlformats.org/officeDocument/2006/relationships/tags" Target="../tags/tag3467.xml"/><Relationship Id="rId5" Type="http://schemas.openxmlformats.org/officeDocument/2006/relationships/tags" Target="../tags/tag3466.xml"/><Relationship Id="rId4" Type="http://schemas.openxmlformats.org/officeDocument/2006/relationships/image" Target="../media/image2.png"/><Relationship Id="rId3" Type="http://schemas.openxmlformats.org/officeDocument/2006/relationships/tags" Target="../tags/tag3465.xml"/><Relationship Id="rId2" Type="http://schemas.openxmlformats.org/officeDocument/2006/relationships/tags" Target="../tags/tag3464.xml"/><Relationship Id="rId13" Type="http://schemas.openxmlformats.org/officeDocument/2006/relationships/tags" Target="../tags/tag3474.xml"/><Relationship Id="rId12" Type="http://schemas.openxmlformats.org/officeDocument/2006/relationships/tags" Target="../tags/tag3473.xml"/><Relationship Id="rId11" Type="http://schemas.openxmlformats.org/officeDocument/2006/relationships/tags" Target="../tags/tag3472.xml"/><Relationship Id="rId10" Type="http://schemas.openxmlformats.org/officeDocument/2006/relationships/tags" Target="../tags/tag3471.xml"/><Relationship Id="rId1" Type="http://schemas.openxmlformats.org/officeDocument/2006/relationships/slideMaster" Target="../slideMasters/slideMaster17.xml"/></Relationships>
</file>

<file path=ppt/slideLayouts/_rels/slideLayout299.xml.rels><?xml version="1.0" encoding="UTF-8" standalone="yes"?>
<Relationships xmlns="http://schemas.openxmlformats.org/package/2006/relationships"><Relationship Id="rId9" Type="http://schemas.openxmlformats.org/officeDocument/2006/relationships/tags" Target="../tags/tag3482.xml"/><Relationship Id="rId8" Type="http://schemas.openxmlformats.org/officeDocument/2006/relationships/tags" Target="../tags/tag3481.xml"/><Relationship Id="rId7" Type="http://schemas.openxmlformats.org/officeDocument/2006/relationships/tags" Target="../tags/tag3480.xml"/><Relationship Id="rId6" Type="http://schemas.openxmlformats.org/officeDocument/2006/relationships/tags" Target="../tags/tag3479.xml"/><Relationship Id="rId5" Type="http://schemas.openxmlformats.org/officeDocument/2006/relationships/tags" Target="../tags/tag3478.xml"/><Relationship Id="rId4" Type="http://schemas.openxmlformats.org/officeDocument/2006/relationships/tags" Target="../tags/tag3477.xml"/><Relationship Id="rId3" Type="http://schemas.openxmlformats.org/officeDocument/2006/relationships/tags" Target="../tags/tag3476.xml"/><Relationship Id="rId2" Type="http://schemas.openxmlformats.org/officeDocument/2006/relationships/tags" Target="../tags/tag3475.xml"/><Relationship Id="rId10" Type="http://schemas.openxmlformats.org/officeDocument/2006/relationships/tags" Target="../tags/tag3483.xml"/><Relationship Id="rId1" Type="http://schemas.openxmlformats.org/officeDocument/2006/relationships/slideMaster" Target="../slideMasters/slideMaster1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260.xml"/><Relationship Id="rId8" Type="http://schemas.openxmlformats.org/officeDocument/2006/relationships/tags" Target="../tags/tag259.xml"/><Relationship Id="rId7" Type="http://schemas.openxmlformats.org/officeDocument/2006/relationships/tags" Target="../tags/tag258.xml"/><Relationship Id="rId6" Type="http://schemas.openxmlformats.org/officeDocument/2006/relationships/tags" Target="../tags/tag257.xml"/><Relationship Id="rId5" Type="http://schemas.openxmlformats.org/officeDocument/2006/relationships/tags" Target="../tags/tag256.xml"/><Relationship Id="rId4" Type="http://schemas.openxmlformats.org/officeDocument/2006/relationships/tags" Target="../tags/tag255.xml"/><Relationship Id="rId3" Type="http://schemas.openxmlformats.org/officeDocument/2006/relationships/tags" Target="../tags/tag254.xml"/><Relationship Id="rId2" Type="http://schemas.openxmlformats.org/officeDocument/2006/relationships/tags" Target="../tags/tag253.xml"/><Relationship Id="rId11" Type="http://schemas.openxmlformats.org/officeDocument/2006/relationships/tags" Target="../tags/tag262.xml"/><Relationship Id="rId10" Type="http://schemas.openxmlformats.org/officeDocument/2006/relationships/tags" Target="../tags/tag261.xml"/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4" Type="http://schemas.openxmlformats.org/officeDocument/2006/relationships/tags" Target="../tags/tag3486.xml"/><Relationship Id="rId3" Type="http://schemas.openxmlformats.org/officeDocument/2006/relationships/tags" Target="../tags/tag3485.xml"/><Relationship Id="rId2" Type="http://schemas.openxmlformats.org/officeDocument/2006/relationships/tags" Target="../tags/tag3484.xml"/><Relationship Id="rId1" Type="http://schemas.openxmlformats.org/officeDocument/2006/relationships/slideMaster" Target="../slideMasters/slideMaster17.xml"/></Relationships>
</file>

<file path=ppt/slideLayouts/_rels/slideLayout301.xml.rels><?xml version="1.0" encoding="UTF-8" standalone="yes"?>
<Relationships xmlns="http://schemas.openxmlformats.org/package/2006/relationships"><Relationship Id="rId9" Type="http://schemas.openxmlformats.org/officeDocument/2006/relationships/tags" Target="../tags/tag3493.xml"/><Relationship Id="rId8" Type="http://schemas.openxmlformats.org/officeDocument/2006/relationships/tags" Target="../tags/tag3492.xml"/><Relationship Id="rId7" Type="http://schemas.openxmlformats.org/officeDocument/2006/relationships/tags" Target="../tags/tag3491.xml"/><Relationship Id="rId6" Type="http://schemas.openxmlformats.org/officeDocument/2006/relationships/tags" Target="../tags/tag3490.xml"/><Relationship Id="rId5" Type="http://schemas.openxmlformats.org/officeDocument/2006/relationships/tags" Target="../tags/tag3489.xml"/><Relationship Id="rId4" Type="http://schemas.openxmlformats.org/officeDocument/2006/relationships/image" Target="../media/image2.png"/><Relationship Id="rId3" Type="http://schemas.openxmlformats.org/officeDocument/2006/relationships/tags" Target="../tags/tag3488.xml"/><Relationship Id="rId2" Type="http://schemas.openxmlformats.org/officeDocument/2006/relationships/tags" Target="../tags/tag3487.xml"/><Relationship Id="rId11" Type="http://schemas.openxmlformats.org/officeDocument/2006/relationships/tags" Target="../tags/tag3495.xml"/><Relationship Id="rId10" Type="http://schemas.openxmlformats.org/officeDocument/2006/relationships/tags" Target="../tags/tag3494.xml"/><Relationship Id="rId1" Type="http://schemas.openxmlformats.org/officeDocument/2006/relationships/slideMaster" Target="../slideMasters/slideMaster17.xml"/></Relationships>
</file>

<file path=ppt/slideLayouts/_rels/slideLayout302.xml.rels><?xml version="1.0" encoding="UTF-8" standalone="yes"?>
<Relationships xmlns="http://schemas.openxmlformats.org/package/2006/relationships"><Relationship Id="rId9" Type="http://schemas.openxmlformats.org/officeDocument/2006/relationships/tags" Target="../tags/tag3503.xml"/><Relationship Id="rId8" Type="http://schemas.openxmlformats.org/officeDocument/2006/relationships/tags" Target="../tags/tag3502.xml"/><Relationship Id="rId7" Type="http://schemas.openxmlformats.org/officeDocument/2006/relationships/tags" Target="../tags/tag3501.xml"/><Relationship Id="rId6" Type="http://schemas.openxmlformats.org/officeDocument/2006/relationships/tags" Target="../tags/tag3500.xml"/><Relationship Id="rId5" Type="http://schemas.openxmlformats.org/officeDocument/2006/relationships/tags" Target="../tags/tag3499.xml"/><Relationship Id="rId4" Type="http://schemas.openxmlformats.org/officeDocument/2006/relationships/tags" Target="../tags/tag3498.xml"/><Relationship Id="rId3" Type="http://schemas.openxmlformats.org/officeDocument/2006/relationships/tags" Target="../tags/tag3497.xml"/><Relationship Id="rId2" Type="http://schemas.openxmlformats.org/officeDocument/2006/relationships/tags" Target="../tags/tag3496.xml"/><Relationship Id="rId18" Type="http://schemas.openxmlformats.org/officeDocument/2006/relationships/tags" Target="../tags/tag3512.xml"/><Relationship Id="rId17" Type="http://schemas.openxmlformats.org/officeDocument/2006/relationships/tags" Target="../tags/tag3511.xml"/><Relationship Id="rId16" Type="http://schemas.openxmlformats.org/officeDocument/2006/relationships/tags" Target="../tags/tag3510.xml"/><Relationship Id="rId15" Type="http://schemas.openxmlformats.org/officeDocument/2006/relationships/tags" Target="../tags/tag3509.xml"/><Relationship Id="rId14" Type="http://schemas.openxmlformats.org/officeDocument/2006/relationships/tags" Target="../tags/tag3508.xml"/><Relationship Id="rId13" Type="http://schemas.openxmlformats.org/officeDocument/2006/relationships/tags" Target="../tags/tag3507.xml"/><Relationship Id="rId12" Type="http://schemas.openxmlformats.org/officeDocument/2006/relationships/tags" Target="../tags/tag3506.xml"/><Relationship Id="rId11" Type="http://schemas.openxmlformats.org/officeDocument/2006/relationships/tags" Target="../tags/tag3505.xml"/><Relationship Id="rId10" Type="http://schemas.openxmlformats.org/officeDocument/2006/relationships/tags" Target="../tags/tag3504.xml"/><Relationship Id="rId1" Type="http://schemas.openxmlformats.org/officeDocument/2006/relationships/slideMaster" Target="../slideMasters/slideMaster17.xml"/></Relationships>
</file>

<file path=ppt/slideLayouts/_rels/slideLayout303.xml.rels><?xml version="1.0" encoding="UTF-8" standalone="yes"?>
<Relationships xmlns="http://schemas.openxmlformats.org/package/2006/relationships"><Relationship Id="rId9" Type="http://schemas.openxmlformats.org/officeDocument/2006/relationships/tags" Target="../tags/tag3520.xml"/><Relationship Id="rId8" Type="http://schemas.openxmlformats.org/officeDocument/2006/relationships/tags" Target="../tags/tag3519.xml"/><Relationship Id="rId7" Type="http://schemas.openxmlformats.org/officeDocument/2006/relationships/tags" Target="../tags/tag3518.xml"/><Relationship Id="rId6" Type="http://schemas.openxmlformats.org/officeDocument/2006/relationships/tags" Target="../tags/tag3517.xml"/><Relationship Id="rId5" Type="http://schemas.openxmlformats.org/officeDocument/2006/relationships/tags" Target="../tags/tag3516.xml"/><Relationship Id="rId4" Type="http://schemas.openxmlformats.org/officeDocument/2006/relationships/tags" Target="../tags/tag3515.xml"/><Relationship Id="rId3" Type="http://schemas.openxmlformats.org/officeDocument/2006/relationships/tags" Target="../tags/tag3514.xml"/><Relationship Id="rId2" Type="http://schemas.openxmlformats.org/officeDocument/2006/relationships/tags" Target="../tags/tag3513.xml"/><Relationship Id="rId17" Type="http://schemas.openxmlformats.org/officeDocument/2006/relationships/tags" Target="../tags/tag3528.xml"/><Relationship Id="rId16" Type="http://schemas.openxmlformats.org/officeDocument/2006/relationships/tags" Target="../tags/tag3527.xml"/><Relationship Id="rId15" Type="http://schemas.openxmlformats.org/officeDocument/2006/relationships/tags" Target="../tags/tag3526.xml"/><Relationship Id="rId14" Type="http://schemas.openxmlformats.org/officeDocument/2006/relationships/tags" Target="../tags/tag3525.xml"/><Relationship Id="rId13" Type="http://schemas.openxmlformats.org/officeDocument/2006/relationships/tags" Target="../tags/tag3524.xml"/><Relationship Id="rId12" Type="http://schemas.openxmlformats.org/officeDocument/2006/relationships/tags" Target="../tags/tag3523.xml"/><Relationship Id="rId11" Type="http://schemas.openxmlformats.org/officeDocument/2006/relationships/tags" Target="../tags/tag3522.xml"/><Relationship Id="rId10" Type="http://schemas.openxmlformats.org/officeDocument/2006/relationships/tags" Target="../tags/tag3521.xml"/><Relationship Id="rId1" Type="http://schemas.openxmlformats.org/officeDocument/2006/relationships/slideMaster" Target="../slideMasters/slideMaster17.xml"/></Relationships>
</file>

<file path=ppt/slideLayouts/_rels/slideLayout304.xml.rels><?xml version="1.0" encoding="UTF-8" standalone="yes"?>
<Relationships xmlns="http://schemas.openxmlformats.org/package/2006/relationships"><Relationship Id="rId9" Type="http://schemas.openxmlformats.org/officeDocument/2006/relationships/tags" Target="../tags/tag3536.xml"/><Relationship Id="rId8" Type="http://schemas.openxmlformats.org/officeDocument/2006/relationships/tags" Target="../tags/tag3535.xml"/><Relationship Id="rId7" Type="http://schemas.openxmlformats.org/officeDocument/2006/relationships/tags" Target="../tags/tag3534.xml"/><Relationship Id="rId6" Type="http://schemas.openxmlformats.org/officeDocument/2006/relationships/tags" Target="../tags/tag3533.xml"/><Relationship Id="rId5" Type="http://schemas.openxmlformats.org/officeDocument/2006/relationships/tags" Target="../tags/tag3532.xml"/><Relationship Id="rId4" Type="http://schemas.openxmlformats.org/officeDocument/2006/relationships/tags" Target="../tags/tag3531.xml"/><Relationship Id="rId3" Type="http://schemas.openxmlformats.org/officeDocument/2006/relationships/tags" Target="../tags/tag3530.xml"/><Relationship Id="rId2" Type="http://schemas.openxmlformats.org/officeDocument/2006/relationships/tags" Target="../tags/tag3529.xml"/><Relationship Id="rId15" Type="http://schemas.openxmlformats.org/officeDocument/2006/relationships/tags" Target="../tags/tag3542.xml"/><Relationship Id="rId14" Type="http://schemas.openxmlformats.org/officeDocument/2006/relationships/tags" Target="../tags/tag3541.xml"/><Relationship Id="rId13" Type="http://schemas.openxmlformats.org/officeDocument/2006/relationships/tags" Target="../tags/tag3540.xml"/><Relationship Id="rId12" Type="http://schemas.openxmlformats.org/officeDocument/2006/relationships/tags" Target="../tags/tag3539.xml"/><Relationship Id="rId11" Type="http://schemas.openxmlformats.org/officeDocument/2006/relationships/tags" Target="../tags/tag3538.xml"/><Relationship Id="rId10" Type="http://schemas.openxmlformats.org/officeDocument/2006/relationships/tags" Target="../tags/tag3537.xml"/><Relationship Id="rId1" Type="http://schemas.openxmlformats.org/officeDocument/2006/relationships/slideMaster" Target="../slideMasters/slideMaster17.xml"/></Relationships>
</file>

<file path=ppt/slideLayouts/_rels/slideLayout305.xml.rels><?xml version="1.0" encoding="UTF-8" standalone="yes"?>
<Relationships xmlns="http://schemas.openxmlformats.org/package/2006/relationships"><Relationship Id="rId8" Type="http://schemas.openxmlformats.org/officeDocument/2006/relationships/tags" Target="../tags/tag3548.xml"/><Relationship Id="rId7" Type="http://schemas.openxmlformats.org/officeDocument/2006/relationships/tags" Target="../tags/tag3547.xml"/><Relationship Id="rId6" Type="http://schemas.openxmlformats.org/officeDocument/2006/relationships/tags" Target="../tags/tag3546.xml"/><Relationship Id="rId5" Type="http://schemas.openxmlformats.org/officeDocument/2006/relationships/tags" Target="../tags/tag3545.xml"/><Relationship Id="rId4" Type="http://schemas.openxmlformats.org/officeDocument/2006/relationships/tags" Target="../tags/tag3544.xml"/><Relationship Id="rId3" Type="http://schemas.openxmlformats.org/officeDocument/2006/relationships/image" Target="../media/image2.png"/><Relationship Id="rId2" Type="http://schemas.openxmlformats.org/officeDocument/2006/relationships/tags" Target="../tags/tag3543.xml"/><Relationship Id="rId1" Type="http://schemas.openxmlformats.org/officeDocument/2006/relationships/slideMaster" Target="../slideMasters/slideMaster17.xml"/></Relationships>
</file>

<file path=ppt/slideLayouts/_rels/slideLayout306.xml.rels><?xml version="1.0" encoding="UTF-8" standalone="yes"?>
<Relationships xmlns="http://schemas.openxmlformats.org/package/2006/relationships"><Relationship Id="rId9" Type="http://schemas.openxmlformats.org/officeDocument/2006/relationships/tags" Target="../tags/tag3556.xml"/><Relationship Id="rId8" Type="http://schemas.openxmlformats.org/officeDocument/2006/relationships/tags" Target="../tags/tag3555.xml"/><Relationship Id="rId7" Type="http://schemas.openxmlformats.org/officeDocument/2006/relationships/tags" Target="../tags/tag3554.xml"/><Relationship Id="rId6" Type="http://schemas.openxmlformats.org/officeDocument/2006/relationships/tags" Target="../tags/tag3553.xml"/><Relationship Id="rId5" Type="http://schemas.openxmlformats.org/officeDocument/2006/relationships/tags" Target="../tags/tag3552.xml"/><Relationship Id="rId4" Type="http://schemas.openxmlformats.org/officeDocument/2006/relationships/tags" Target="../tags/tag3551.xml"/><Relationship Id="rId3" Type="http://schemas.openxmlformats.org/officeDocument/2006/relationships/tags" Target="../tags/tag3550.xml"/><Relationship Id="rId2" Type="http://schemas.openxmlformats.org/officeDocument/2006/relationships/tags" Target="../tags/tag3549.xml"/><Relationship Id="rId17" Type="http://schemas.openxmlformats.org/officeDocument/2006/relationships/tags" Target="../tags/tag3564.xml"/><Relationship Id="rId16" Type="http://schemas.openxmlformats.org/officeDocument/2006/relationships/tags" Target="../tags/tag3563.xml"/><Relationship Id="rId15" Type="http://schemas.openxmlformats.org/officeDocument/2006/relationships/tags" Target="../tags/tag3562.xml"/><Relationship Id="rId14" Type="http://schemas.openxmlformats.org/officeDocument/2006/relationships/tags" Target="../tags/tag3561.xml"/><Relationship Id="rId13" Type="http://schemas.openxmlformats.org/officeDocument/2006/relationships/tags" Target="../tags/tag3560.xml"/><Relationship Id="rId12" Type="http://schemas.openxmlformats.org/officeDocument/2006/relationships/tags" Target="../tags/tag3559.xml"/><Relationship Id="rId11" Type="http://schemas.openxmlformats.org/officeDocument/2006/relationships/tags" Target="../tags/tag3558.xml"/><Relationship Id="rId10" Type="http://schemas.openxmlformats.org/officeDocument/2006/relationships/tags" Target="../tags/tag3557.xml"/><Relationship Id="rId1" Type="http://schemas.openxmlformats.org/officeDocument/2006/relationships/slideMaster" Target="../slideMasters/slideMaster17.xml"/></Relationships>
</file>

<file path=ppt/slideLayouts/_rels/slideLayout307.xml.rels><?xml version="1.0" encoding="UTF-8" standalone="yes"?>
<Relationships xmlns="http://schemas.openxmlformats.org/package/2006/relationships"><Relationship Id="rId9" Type="http://schemas.openxmlformats.org/officeDocument/2006/relationships/tags" Target="../tags/tag3572.xml"/><Relationship Id="rId8" Type="http://schemas.openxmlformats.org/officeDocument/2006/relationships/tags" Target="../tags/tag3571.xml"/><Relationship Id="rId7" Type="http://schemas.openxmlformats.org/officeDocument/2006/relationships/tags" Target="../tags/tag3570.xml"/><Relationship Id="rId6" Type="http://schemas.openxmlformats.org/officeDocument/2006/relationships/tags" Target="../tags/tag3569.xml"/><Relationship Id="rId5" Type="http://schemas.openxmlformats.org/officeDocument/2006/relationships/tags" Target="../tags/tag3568.xml"/><Relationship Id="rId4" Type="http://schemas.openxmlformats.org/officeDocument/2006/relationships/tags" Target="../tags/tag3567.xml"/><Relationship Id="rId3" Type="http://schemas.openxmlformats.org/officeDocument/2006/relationships/tags" Target="../tags/tag3566.xml"/><Relationship Id="rId2" Type="http://schemas.openxmlformats.org/officeDocument/2006/relationships/tags" Target="../tags/tag3565.xml"/><Relationship Id="rId18" Type="http://schemas.openxmlformats.org/officeDocument/2006/relationships/tags" Target="../tags/tag3581.xml"/><Relationship Id="rId17" Type="http://schemas.openxmlformats.org/officeDocument/2006/relationships/tags" Target="../tags/tag3580.xml"/><Relationship Id="rId16" Type="http://schemas.openxmlformats.org/officeDocument/2006/relationships/tags" Target="../tags/tag3579.xml"/><Relationship Id="rId15" Type="http://schemas.openxmlformats.org/officeDocument/2006/relationships/tags" Target="../tags/tag3578.xml"/><Relationship Id="rId14" Type="http://schemas.openxmlformats.org/officeDocument/2006/relationships/tags" Target="../tags/tag3577.xml"/><Relationship Id="rId13" Type="http://schemas.openxmlformats.org/officeDocument/2006/relationships/tags" Target="../tags/tag3576.xml"/><Relationship Id="rId12" Type="http://schemas.openxmlformats.org/officeDocument/2006/relationships/tags" Target="../tags/tag3575.xml"/><Relationship Id="rId11" Type="http://schemas.openxmlformats.org/officeDocument/2006/relationships/tags" Target="../tags/tag3574.xml"/><Relationship Id="rId10" Type="http://schemas.openxmlformats.org/officeDocument/2006/relationships/tags" Target="../tags/tag3573.xml"/><Relationship Id="rId1" Type="http://schemas.openxmlformats.org/officeDocument/2006/relationships/slideMaster" Target="../slideMasters/slideMaster17.xml"/></Relationships>
</file>

<file path=ppt/slideLayouts/_rels/slideLayout308.xml.rels><?xml version="1.0" encoding="UTF-8" standalone="yes"?>
<Relationships xmlns="http://schemas.openxmlformats.org/package/2006/relationships"><Relationship Id="rId9" Type="http://schemas.openxmlformats.org/officeDocument/2006/relationships/tags" Target="../tags/tag3589.xml"/><Relationship Id="rId8" Type="http://schemas.openxmlformats.org/officeDocument/2006/relationships/tags" Target="../tags/tag3588.xml"/><Relationship Id="rId7" Type="http://schemas.openxmlformats.org/officeDocument/2006/relationships/tags" Target="../tags/tag3587.xml"/><Relationship Id="rId6" Type="http://schemas.openxmlformats.org/officeDocument/2006/relationships/tags" Target="../tags/tag3586.xml"/><Relationship Id="rId5" Type="http://schemas.openxmlformats.org/officeDocument/2006/relationships/tags" Target="../tags/tag3585.xml"/><Relationship Id="rId4" Type="http://schemas.openxmlformats.org/officeDocument/2006/relationships/tags" Target="../tags/tag3584.xml"/><Relationship Id="rId3" Type="http://schemas.openxmlformats.org/officeDocument/2006/relationships/tags" Target="../tags/tag3583.xml"/><Relationship Id="rId2" Type="http://schemas.openxmlformats.org/officeDocument/2006/relationships/tags" Target="../tags/tag3582.xml"/><Relationship Id="rId18" Type="http://schemas.openxmlformats.org/officeDocument/2006/relationships/tags" Target="../tags/tag3598.xml"/><Relationship Id="rId17" Type="http://schemas.openxmlformats.org/officeDocument/2006/relationships/tags" Target="../tags/tag3597.xml"/><Relationship Id="rId16" Type="http://schemas.openxmlformats.org/officeDocument/2006/relationships/tags" Target="../tags/tag3596.xml"/><Relationship Id="rId15" Type="http://schemas.openxmlformats.org/officeDocument/2006/relationships/tags" Target="../tags/tag3595.xml"/><Relationship Id="rId14" Type="http://schemas.openxmlformats.org/officeDocument/2006/relationships/tags" Target="../tags/tag3594.xml"/><Relationship Id="rId13" Type="http://schemas.openxmlformats.org/officeDocument/2006/relationships/tags" Target="../tags/tag3593.xml"/><Relationship Id="rId12" Type="http://schemas.openxmlformats.org/officeDocument/2006/relationships/tags" Target="../tags/tag3592.xml"/><Relationship Id="rId11" Type="http://schemas.openxmlformats.org/officeDocument/2006/relationships/tags" Target="../tags/tag3591.xml"/><Relationship Id="rId10" Type="http://schemas.openxmlformats.org/officeDocument/2006/relationships/tags" Target="../tags/tag3590.xml"/><Relationship Id="rId1" Type="http://schemas.openxmlformats.org/officeDocument/2006/relationships/slideMaster" Target="../slideMasters/slideMaster17.xml"/></Relationships>
</file>

<file path=ppt/slideLayouts/_rels/slideLayout309.xml.rels><?xml version="1.0" encoding="UTF-8" standalone="yes"?>
<Relationships xmlns="http://schemas.openxmlformats.org/package/2006/relationships"><Relationship Id="rId9" Type="http://schemas.openxmlformats.org/officeDocument/2006/relationships/tags" Target="../tags/tag3606.xml"/><Relationship Id="rId8" Type="http://schemas.openxmlformats.org/officeDocument/2006/relationships/tags" Target="../tags/tag3605.xml"/><Relationship Id="rId7" Type="http://schemas.openxmlformats.org/officeDocument/2006/relationships/tags" Target="../tags/tag3604.xml"/><Relationship Id="rId6" Type="http://schemas.openxmlformats.org/officeDocument/2006/relationships/tags" Target="../tags/tag3603.xml"/><Relationship Id="rId5" Type="http://schemas.openxmlformats.org/officeDocument/2006/relationships/tags" Target="../tags/tag3602.xml"/><Relationship Id="rId4" Type="http://schemas.openxmlformats.org/officeDocument/2006/relationships/tags" Target="../tags/tag3601.xml"/><Relationship Id="rId3" Type="http://schemas.openxmlformats.org/officeDocument/2006/relationships/tags" Target="../tags/tag3600.xml"/><Relationship Id="rId2" Type="http://schemas.openxmlformats.org/officeDocument/2006/relationships/tags" Target="../tags/tag3599.xml"/><Relationship Id="rId18" Type="http://schemas.openxmlformats.org/officeDocument/2006/relationships/tags" Target="../tags/tag3615.xml"/><Relationship Id="rId17" Type="http://schemas.openxmlformats.org/officeDocument/2006/relationships/tags" Target="../tags/tag3614.xml"/><Relationship Id="rId16" Type="http://schemas.openxmlformats.org/officeDocument/2006/relationships/tags" Target="../tags/tag3613.xml"/><Relationship Id="rId15" Type="http://schemas.openxmlformats.org/officeDocument/2006/relationships/tags" Target="../tags/tag3612.xml"/><Relationship Id="rId14" Type="http://schemas.openxmlformats.org/officeDocument/2006/relationships/tags" Target="../tags/tag3611.xml"/><Relationship Id="rId13" Type="http://schemas.openxmlformats.org/officeDocument/2006/relationships/tags" Target="../tags/tag3610.xml"/><Relationship Id="rId12" Type="http://schemas.openxmlformats.org/officeDocument/2006/relationships/tags" Target="../tags/tag3609.xml"/><Relationship Id="rId11" Type="http://schemas.openxmlformats.org/officeDocument/2006/relationships/tags" Target="../tags/tag3608.xml"/><Relationship Id="rId10" Type="http://schemas.openxmlformats.org/officeDocument/2006/relationships/tags" Target="../tags/tag3607.xml"/><Relationship Id="rId1" Type="http://schemas.openxmlformats.org/officeDocument/2006/relationships/slideMaster" Target="../slideMasters/slideMaster17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269.xml"/><Relationship Id="rId8" Type="http://schemas.openxmlformats.org/officeDocument/2006/relationships/tags" Target="../tags/tag268.xml"/><Relationship Id="rId7" Type="http://schemas.openxmlformats.org/officeDocument/2006/relationships/tags" Target="../tags/tag267.xml"/><Relationship Id="rId6" Type="http://schemas.openxmlformats.org/officeDocument/2006/relationships/tags" Target="../tags/tag266.xml"/><Relationship Id="rId5" Type="http://schemas.openxmlformats.org/officeDocument/2006/relationships/tags" Target="../tags/tag265.xml"/><Relationship Id="rId4" Type="http://schemas.openxmlformats.org/officeDocument/2006/relationships/image" Target="../media/image2.png"/><Relationship Id="rId3" Type="http://schemas.openxmlformats.org/officeDocument/2006/relationships/tags" Target="../tags/tag264.xml"/><Relationship Id="rId2" Type="http://schemas.openxmlformats.org/officeDocument/2006/relationships/tags" Target="../tags/tag263.xml"/><Relationship Id="rId11" Type="http://schemas.openxmlformats.org/officeDocument/2006/relationships/tags" Target="../tags/tag271.xml"/><Relationship Id="rId10" Type="http://schemas.openxmlformats.org/officeDocument/2006/relationships/tags" Target="../tags/tag270.xml"/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9" Type="http://schemas.openxmlformats.org/officeDocument/2006/relationships/tags" Target="../tags/tag3622.xml"/><Relationship Id="rId8" Type="http://schemas.openxmlformats.org/officeDocument/2006/relationships/tags" Target="../tags/tag3621.xml"/><Relationship Id="rId7" Type="http://schemas.openxmlformats.org/officeDocument/2006/relationships/tags" Target="../tags/tag3620.xml"/><Relationship Id="rId6" Type="http://schemas.openxmlformats.org/officeDocument/2006/relationships/tags" Target="../tags/tag3619.xml"/><Relationship Id="rId5" Type="http://schemas.openxmlformats.org/officeDocument/2006/relationships/tags" Target="../tags/tag3618.xml"/><Relationship Id="rId4" Type="http://schemas.openxmlformats.org/officeDocument/2006/relationships/image" Target="../media/image2.png"/><Relationship Id="rId3" Type="http://schemas.openxmlformats.org/officeDocument/2006/relationships/tags" Target="../tags/tag3617.xml"/><Relationship Id="rId2" Type="http://schemas.openxmlformats.org/officeDocument/2006/relationships/tags" Target="../tags/tag3616.xml"/><Relationship Id="rId13" Type="http://schemas.openxmlformats.org/officeDocument/2006/relationships/tags" Target="../tags/tag3626.xml"/><Relationship Id="rId12" Type="http://schemas.openxmlformats.org/officeDocument/2006/relationships/tags" Target="../tags/tag3625.xml"/><Relationship Id="rId11" Type="http://schemas.openxmlformats.org/officeDocument/2006/relationships/tags" Target="../tags/tag3624.xml"/><Relationship Id="rId10" Type="http://schemas.openxmlformats.org/officeDocument/2006/relationships/tags" Target="../tags/tag3623.xml"/><Relationship Id="rId1" Type="http://schemas.openxmlformats.org/officeDocument/2006/relationships/slideMaster" Target="../slideMasters/slideMaster17.xml"/></Relationships>
</file>

<file path=ppt/slideLayouts/_rels/slideLayout311.xml.rels><?xml version="1.0" encoding="UTF-8" standalone="yes"?>
<Relationships xmlns="http://schemas.openxmlformats.org/package/2006/relationships"><Relationship Id="rId9" Type="http://schemas.openxmlformats.org/officeDocument/2006/relationships/tags" Target="../tags/tag3634.xml"/><Relationship Id="rId8" Type="http://schemas.openxmlformats.org/officeDocument/2006/relationships/tags" Target="../tags/tag3633.xml"/><Relationship Id="rId7" Type="http://schemas.openxmlformats.org/officeDocument/2006/relationships/tags" Target="../tags/tag3632.xml"/><Relationship Id="rId6" Type="http://schemas.openxmlformats.org/officeDocument/2006/relationships/tags" Target="../tags/tag3631.xml"/><Relationship Id="rId5" Type="http://schemas.openxmlformats.org/officeDocument/2006/relationships/tags" Target="../tags/tag3630.xml"/><Relationship Id="rId4" Type="http://schemas.openxmlformats.org/officeDocument/2006/relationships/tags" Target="../tags/tag3629.xml"/><Relationship Id="rId3" Type="http://schemas.openxmlformats.org/officeDocument/2006/relationships/tags" Target="../tags/tag3628.xml"/><Relationship Id="rId2" Type="http://schemas.openxmlformats.org/officeDocument/2006/relationships/tags" Target="../tags/tag3627.xml"/><Relationship Id="rId17" Type="http://schemas.openxmlformats.org/officeDocument/2006/relationships/tags" Target="../tags/tag3642.xml"/><Relationship Id="rId16" Type="http://schemas.openxmlformats.org/officeDocument/2006/relationships/tags" Target="../tags/tag3641.xml"/><Relationship Id="rId15" Type="http://schemas.openxmlformats.org/officeDocument/2006/relationships/tags" Target="../tags/tag3640.xml"/><Relationship Id="rId14" Type="http://schemas.openxmlformats.org/officeDocument/2006/relationships/tags" Target="../tags/tag3639.xml"/><Relationship Id="rId13" Type="http://schemas.openxmlformats.org/officeDocument/2006/relationships/tags" Target="../tags/tag3638.xml"/><Relationship Id="rId12" Type="http://schemas.openxmlformats.org/officeDocument/2006/relationships/tags" Target="../tags/tag3637.xml"/><Relationship Id="rId11" Type="http://schemas.openxmlformats.org/officeDocument/2006/relationships/tags" Target="../tags/tag3636.xml"/><Relationship Id="rId10" Type="http://schemas.openxmlformats.org/officeDocument/2006/relationships/tags" Target="../tags/tag3635.xml"/><Relationship Id="rId1" Type="http://schemas.openxmlformats.org/officeDocument/2006/relationships/slideMaster" Target="../slideMasters/slideMaster17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13.xml.rels><?xml version="1.0" encoding="UTF-8" standalone="yes"?>
<Relationships xmlns="http://schemas.openxmlformats.org/package/2006/relationships"><Relationship Id="rId9" Type="http://schemas.openxmlformats.org/officeDocument/2006/relationships/tags" Target="../tags/tag3656.xml"/><Relationship Id="rId8" Type="http://schemas.openxmlformats.org/officeDocument/2006/relationships/tags" Target="../tags/tag3655.xml"/><Relationship Id="rId7" Type="http://schemas.openxmlformats.org/officeDocument/2006/relationships/tags" Target="../tags/tag3654.xml"/><Relationship Id="rId6" Type="http://schemas.openxmlformats.org/officeDocument/2006/relationships/tags" Target="../tags/tag3653.xml"/><Relationship Id="rId5" Type="http://schemas.openxmlformats.org/officeDocument/2006/relationships/tags" Target="../tags/tag3652.xml"/><Relationship Id="rId4" Type="http://schemas.openxmlformats.org/officeDocument/2006/relationships/tags" Target="../tags/tag3651.xml"/><Relationship Id="rId3" Type="http://schemas.openxmlformats.org/officeDocument/2006/relationships/tags" Target="../tags/tag3650.xml"/><Relationship Id="rId2" Type="http://schemas.openxmlformats.org/officeDocument/2006/relationships/tags" Target="../tags/tag3649.xml"/><Relationship Id="rId17" Type="http://schemas.openxmlformats.org/officeDocument/2006/relationships/tags" Target="../tags/tag3664.xml"/><Relationship Id="rId16" Type="http://schemas.openxmlformats.org/officeDocument/2006/relationships/tags" Target="../tags/tag3663.xml"/><Relationship Id="rId15" Type="http://schemas.openxmlformats.org/officeDocument/2006/relationships/tags" Target="../tags/tag3662.xml"/><Relationship Id="rId14" Type="http://schemas.openxmlformats.org/officeDocument/2006/relationships/tags" Target="../tags/tag3661.xml"/><Relationship Id="rId13" Type="http://schemas.openxmlformats.org/officeDocument/2006/relationships/tags" Target="../tags/tag3660.xml"/><Relationship Id="rId12" Type="http://schemas.openxmlformats.org/officeDocument/2006/relationships/tags" Target="../tags/tag3659.xml"/><Relationship Id="rId11" Type="http://schemas.openxmlformats.org/officeDocument/2006/relationships/tags" Target="../tags/tag3658.xml"/><Relationship Id="rId10" Type="http://schemas.openxmlformats.org/officeDocument/2006/relationships/tags" Target="../tags/tag3657.xml"/><Relationship Id="rId1" Type="http://schemas.openxmlformats.org/officeDocument/2006/relationships/slideMaster" Target="../slideMasters/slideMaster18.xml"/></Relationships>
</file>

<file path=ppt/slideLayouts/_rels/slideLayout314.xml.rels><?xml version="1.0" encoding="UTF-8" standalone="yes"?>
<Relationships xmlns="http://schemas.openxmlformats.org/package/2006/relationships"><Relationship Id="rId9" Type="http://schemas.openxmlformats.org/officeDocument/2006/relationships/tags" Target="../tags/tag3671.xml"/><Relationship Id="rId8" Type="http://schemas.openxmlformats.org/officeDocument/2006/relationships/tags" Target="../tags/tag3670.xml"/><Relationship Id="rId7" Type="http://schemas.openxmlformats.org/officeDocument/2006/relationships/tags" Target="../tags/tag3669.xml"/><Relationship Id="rId6" Type="http://schemas.openxmlformats.org/officeDocument/2006/relationships/tags" Target="../tags/tag3668.xml"/><Relationship Id="rId5" Type="http://schemas.openxmlformats.org/officeDocument/2006/relationships/tags" Target="../tags/tag3667.xml"/><Relationship Id="rId4" Type="http://schemas.openxmlformats.org/officeDocument/2006/relationships/image" Target="../media/image2.png"/><Relationship Id="rId3" Type="http://schemas.openxmlformats.org/officeDocument/2006/relationships/tags" Target="../tags/tag3666.xml"/><Relationship Id="rId2" Type="http://schemas.openxmlformats.org/officeDocument/2006/relationships/tags" Target="../tags/tag3665.xml"/><Relationship Id="rId10" Type="http://schemas.openxmlformats.org/officeDocument/2006/relationships/tags" Target="../tags/tag3672.xml"/><Relationship Id="rId1" Type="http://schemas.openxmlformats.org/officeDocument/2006/relationships/slideMaster" Target="../slideMasters/slideMaster18.xml"/></Relationships>
</file>

<file path=ppt/slideLayouts/_rels/slideLayout315.xml.rels><?xml version="1.0" encoding="UTF-8" standalone="yes"?>
<Relationships xmlns="http://schemas.openxmlformats.org/package/2006/relationships"><Relationship Id="rId9" Type="http://schemas.openxmlformats.org/officeDocument/2006/relationships/tags" Target="../tags/tag3680.xml"/><Relationship Id="rId8" Type="http://schemas.openxmlformats.org/officeDocument/2006/relationships/tags" Target="../tags/tag3679.xml"/><Relationship Id="rId7" Type="http://schemas.openxmlformats.org/officeDocument/2006/relationships/tags" Target="../tags/tag3678.xml"/><Relationship Id="rId6" Type="http://schemas.openxmlformats.org/officeDocument/2006/relationships/tags" Target="../tags/tag3677.xml"/><Relationship Id="rId5" Type="http://schemas.openxmlformats.org/officeDocument/2006/relationships/tags" Target="../tags/tag3676.xml"/><Relationship Id="rId4" Type="http://schemas.openxmlformats.org/officeDocument/2006/relationships/tags" Target="../tags/tag3675.xml"/><Relationship Id="rId3" Type="http://schemas.openxmlformats.org/officeDocument/2006/relationships/tags" Target="../tags/tag3674.xml"/><Relationship Id="rId2" Type="http://schemas.openxmlformats.org/officeDocument/2006/relationships/tags" Target="../tags/tag3673.xml"/><Relationship Id="rId11" Type="http://schemas.openxmlformats.org/officeDocument/2006/relationships/tags" Target="../tags/tag3682.xml"/><Relationship Id="rId10" Type="http://schemas.openxmlformats.org/officeDocument/2006/relationships/tags" Target="../tags/tag3681.xml"/><Relationship Id="rId1" Type="http://schemas.openxmlformats.org/officeDocument/2006/relationships/slideMaster" Target="../slideMasters/slideMaster18.xml"/></Relationships>
</file>

<file path=ppt/slideLayouts/_rels/slideLayout316.xml.rels><?xml version="1.0" encoding="UTF-8" standalone="yes"?>
<Relationships xmlns="http://schemas.openxmlformats.org/package/2006/relationships"><Relationship Id="rId9" Type="http://schemas.openxmlformats.org/officeDocument/2006/relationships/tags" Target="../tags/tag3689.xml"/><Relationship Id="rId8" Type="http://schemas.openxmlformats.org/officeDocument/2006/relationships/tags" Target="../tags/tag3688.xml"/><Relationship Id="rId7" Type="http://schemas.openxmlformats.org/officeDocument/2006/relationships/tags" Target="../tags/tag3687.xml"/><Relationship Id="rId6" Type="http://schemas.openxmlformats.org/officeDocument/2006/relationships/tags" Target="../tags/tag3686.xml"/><Relationship Id="rId5" Type="http://schemas.openxmlformats.org/officeDocument/2006/relationships/tags" Target="../tags/tag3685.xml"/><Relationship Id="rId4" Type="http://schemas.openxmlformats.org/officeDocument/2006/relationships/image" Target="../media/image2.png"/><Relationship Id="rId3" Type="http://schemas.openxmlformats.org/officeDocument/2006/relationships/tags" Target="../tags/tag3684.xml"/><Relationship Id="rId2" Type="http://schemas.openxmlformats.org/officeDocument/2006/relationships/tags" Target="../tags/tag3683.xml"/><Relationship Id="rId11" Type="http://schemas.openxmlformats.org/officeDocument/2006/relationships/tags" Target="../tags/tag3691.xml"/><Relationship Id="rId10" Type="http://schemas.openxmlformats.org/officeDocument/2006/relationships/tags" Target="../tags/tag3690.xml"/><Relationship Id="rId1" Type="http://schemas.openxmlformats.org/officeDocument/2006/relationships/slideMaster" Target="../slideMasters/slideMaster18.xml"/></Relationships>
</file>

<file path=ppt/slideLayouts/_rels/slideLayout317.xml.rels><?xml version="1.0" encoding="UTF-8" standalone="yes"?>
<Relationships xmlns="http://schemas.openxmlformats.org/package/2006/relationships"><Relationship Id="rId9" Type="http://schemas.openxmlformats.org/officeDocument/2006/relationships/tags" Target="../tags/tag3698.xml"/><Relationship Id="rId8" Type="http://schemas.openxmlformats.org/officeDocument/2006/relationships/tags" Target="../tags/tag3697.xml"/><Relationship Id="rId7" Type="http://schemas.openxmlformats.org/officeDocument/2006/relationships/tags" Target="../tags/tag3696.xml"/><Relationship Id="rId6" Type="http://schemas.openxmlformats.org/officeDocument/2006/relationships/tags" Target="../tags/tag3695.xml"/><Relationship Id="rId5" Type="http://schemas.openxmlformats.org/officeDocument/2006/relationships/tags" Target="../tags/tag3694.xml"/><Relationship Id="rId4" Type="http://schemas.openxmlformats.org/officeDocument/2006/relationships/image" Target="../media/image2.png"/><Relationship Id="rId3" Type="http://schemas.openxmlformats.org/officeDocument/2006/relationships/tags" Target="../tags/tag3693.xml"/><Relationship Id="rId2" Type="http://schemas.openxmlformats.org/officeDocument/2006/relationships/tags" Target="../tags/tag3692.xml"/><Relationship Id="rId13" Type="http://schemas.openxmlformats.org/officeDocument/2006/relationships/tags" Target="../tags/tag3702.xml"/><Relationship Id="rId12" Type="http://schemas.openxmlformats.org/officeDocument/2006/relationships/tags" Target="../tags/tag3701.xml"/><Relationship Id="rId11" Type="http://schemas.openxmlformats.org/officeDocument/2006/relationships/tags" Target="../tags/tag3700.xml"/><Relationship Id="rId10" Type="http://schemas.openxmlformats.org/officeDocument/2006/relationships/tags" Target="../tags/tag3699.xml"/><Relationship Id="rId1" Type="http://schemas.openxmlformats.org/officeDocument/2006/relationships/slideMaster" Target="../slideMasters/slideMaster18.xml"/></Relationships>
</file>

<file path=ppt/slideLayouts/_rels/slideLayout318.xml.rels><?xml version="1.0" encoding="UTF-8" standalone="yes"?>
<Relationships xmlns="http://schemas.openxmlformats.org/package/2006/relationships"><Relationship Id="rId9" Type="http://schemas.openxmlformats.org/officeDocument/2006/relationships/tags" Target="../tags/tag3710.xml"/><Relationship Id="rId8" Type="http://schemas.openxmlformats.org/officeDocument/2006/relationships/tags" Target="../tags/tag3709.xml"/><Relationship Id="rId7" Type="http://schemas.openxmlformats.org/officeDocument/2006/relationships/tags" Target="../tags/tag3708.xml"/><Relationship Id="rId6" Type="http://schemas.openxmlformats.org/officeDocument/2006/relationships/tags" Target="../tags/tag3707.xml"/><Relationship Id="rId5" Type="http://schemas.openxmlformats.org/officeDocument/2006/relationships/tags" Target="../tags/tag3706.xml"/><Relationship Id="rId4" Type="http://schemas.openxmlformats.org/officeDocument/2006/relationships/tags" Target="../tags/tag3705.xml"/><Relationship Id="rId3" Type="http://schemas.openxmlformats.org/officeDocument/2006/relationships/tags" Target="../tags/tag3704.xml"/><Relationship Id="rId2" Type="http://schemas.openxmlformats.org/officeDocument/2006/relationships/tags" Target="../tags/tag3703.xml"/><Relationship Id="rId10" Type="http://schemas.openxmlformats.org/officeDocument/2006/relationships/tags" Target="../tags/tag3711.xml"/><Relationship Id="rId1" Type="http://schemas.openxmlformats.org/officeDocument/2006/relationships/slideMaster" Target="../slideMasters/slideMaster18.xml"/></Relationships>
</file>

<file path=ppt/slideLayouts/_rels/slideLayout319.xml.rels><?xml version="1.0" encoding="UTF-8" standalone="yes"?>
<Relationships xmlns="http://schemas.openxmlformats.org/package/2006/relationships"><Relationship Id="rId4" Type="http://schemas.openxmlformats.org/officeDocument/2006/relationships/tags" Target="../tags/tag3714.xml"/><Relationship Id="rId3" Type="http://schemas.openxmlformats.org/officeDocument/2006/relationships/tags" Target="../tags/tag3713.xml"/><Relationship Id="rId2" Type="http://schemas.openxmlformats.org/officeDocument/2006/relationships/tags" Target="../tags/tag3712.xml"/><Relationship Id="rId1" Type="http://schemas.openxmlformats.org/officeDocument/2006/relationships/slideMaster" Target="../slideMasters/slideMaster18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278.xml"/><Relationship Id="rId8" Type="http://schemas.openxmlformats.org/officeDocument/2006/relationships/tags" Target="../tags/tag277.xml"/><Relationship Id="rId7" Type="http://schemas.openxmlformats.org/officeDocument/2006/relationships/tags" Target="../tags/tag276.xml"/><Relationship Id="rId6" Type="http://schemas.openxmlformats.org/officeDocument/2006/relationships/tags" Target="../tags/tag275.xml"/><Relationship Id="rId5" Type="http://schemas.openxmlformats.org/officeDocument/2006/relationships/tags" Target="../tags/tag274.xml"/><Relationship Id="rId4" Type="http://schemas.openxmlformats.org/officeDocument/2006/relationships/image" Target="../media/image2.png"/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3" Type="http://schemas.openxmlformats.org/officeDocument/2006/relationships/tags" Target="../tags/tag282.xml"/><Relationship Id="rId12" Type="http://schemas.openxmlformats.org/officeDocument/2006/relationships/tags" Target="../tags/tag281.xml"/><Relationship Id="rId11" Type="http://schemas.openxmlformats.org/officeDocument/2006/relationships/tags" Target="../tags/tag280.xml"/><Relationship Id="rId10" Type="http://schemas.openxmlformats.org/officeDocument/2006/relationships/tags" Target="../tags/tag279.xml"/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9" Type="http://schemas.openxmlformats.org/officeDocument/2006/relationships/tags" Target="../tags/tag3721.xml"/><Relationship Id="rId8" Type="http://schemas.openxmlformats.org/officeDocument/2006/relationships/tags" Target="../tags/tag3720.xml"/><Relationship Id="rId7" Type="http://schemas.openxmlformats.org/officeDocument/2006/relationships/tags" Target="../tags/tag3719.xml"/><Relationship Id="rId6" Type="http://schemas.openxmlformats.org/officeDocument/2006/relationships/tags" Target="../tags/tag3718.xml"/><Relationship Id="rId5" Type="http://schemas.openxmlformats.org/officeDocument/2006/relationships/tags" Target="../tags/tag3717.xml"/><Relationship Id="rId4" Type="http://schemas.openxmlformats.org/officeDocument/2006/relationships/image" Target="../media/image2.png"/><Relationship Id="rId3" Type="http://schemas.openxmlformats.org/officeDocument/2006/relationships/tags" Target="../tags/tag3716.xml"/><Relationship Id="rId2" Type="http://schemas.openxmlformats.org/officeDocument/2006/relationships/tags" Target="../tags/tag3715.xml"/><Relationship Id="rId11" Type="http://schemas.openxmlformats.org/officeDocument/2006/relationships/tags" Target="../tags/tag3723.xml"/><Relationship Id="rId10" Type="http://schemas.openxmlformats.org/officeDocument/2006/relationships/tags" Target="../tags/tag3722.xml"/><Relationship Id="rId1" Type="http://schemas.openxmlformats.org/officeDocument/2006/relationships/slideMaster" Target="../slideMasters/slideMaster18.xml"/></Relationships>
</file>

<file path=ppt/slideLayouts/_rels/slideLayout321.xml.rels><?xml version="1.0" encoding="UTF-8" standalone="yes"?>
<Relationships xmlns="http://schemas.openxmlformats.org/package/2006/relationships"><Relationship Id="rId9" Type="http://schemas.openxmlformats.org/officeDocument/2006/relationships/tags" Target="../tags/tag3731.xml"/><Relationship Id="rId8" Type="http://schemas.openxmlformats.org/officeDocument/2006/relationships/tags" Target="../tags/tag3730.xml"/><Relationship Id="rId7" Type="http://schemas.openxmlformats.org/officeDocument/2006/relationships/tags" Target="../tags/tag3729.xml"/><Relationship Id="rId6" Type="http://schemas.openxmlformats.org/officeDocument/2006/relationships/tags" Target="../tags/tag3728.xml"/><Relationship Id="rId5" Type="http://schemas.openxmlformats.org/officeDocument/2006/relationships/tags" Target="../tags/tag3727.xml"/><Relationship Id="rId4" Type="http://schemas.openxmlformats.org/officeDocument/2006/relationships/tags" Target="../tags/tag3726.xml"/><Relationship Id="rId3" Type="http://schemas.openxmlformats.org/officeDocument/2006/relationships/tags" Target="../tags/tag3725.xml"/><Relationship Id="rId2" Type="http://schemas.openxmlformats.org/officeDocument/2006/relationships/tags" Target="../tags/tag3724.xml"/><Relationship Id="rId18" Type="http://schemas.openxmlformats.org/officeDocument/2006/relationships/tags" Target="../tags/tag3740.xml"/><Relationship Id="rId17" Type="http://schemas.openxmlformats.org/officeDocument/2006/relationships/tags" Target="../tags/tag3739.xml"/><Relationship Id="rId16" Type="http://schemas.openxmlformats.org/officeDocument/2006/relationships/tags" Target="../tags/tag3738.xml"/><Relationship Id="rId15" Type="http://schemas.openxmlformats.org/officeDocument/2006/relationships/tags" Target="../tags/tag3737.xml"/><Relationship Id="rId14" Type="http://schemas.openxmlformats.org/officeDocument/2006/relationships/tags" Target="../tags/tag3736.xml"/><Relationship Id="rId13" Type="http://schemas.openxmlformats.org/officeDocument/2006/relationships/tags" Target="../tags/tag3735.xml"/><Relationship Id="rId12" Type="http://schemas.openxmlformats.org/officeDocument/2006/relationships/tags" Target="../tags/tag3734.xml"/><Relationship Id="rId11" Type="http://schemas.openxmlformats.org/officeDocument/2006/relationships/tags" Target="../tags/tag3733.xml"/><Relationship Id="rId10" Type="http://schemas.openxmlformats.org/officeDocument/2006/relationships/tags" Target="../tags/tag3732.xml"/><Relationship Id="rId1" Type="http://schemas.openxmlformats.org/officeDocument/2006/relationships/slideMaster" Target="../slideMasters/slideMaster18.xml"/></Relationships>
</file>

<file path=ppt/slideLayouts/_rels/slideLayout322.xml.rels><?xml version="1.0" encoding="UTF-8" standalone="yes"?>
<Relationships xmlns="http://schemas.openxmlformats.org/package/2006/relationships"><Relationship Id="rId9" Type="http://schemas.openxmlformats.org/officeDocument/2006/relationships/tags" Target="../tags/tag3748.xml"/><Relationship Id="rId8" Type="http://schemas.openxmlformats.org/officeDocument/2006/relationships/tags" Target="../tags/tag3747.xml"/><Relationship Id="rId7" Type="http://schemas.openxmlformats.org/officeDocument/2006/relationships/tags" Target="../tags/tag3746.xml"/><Relationship Id="rId6" Type="http://schemas.openxmlformats.org/officeDocument/2006/relationships/tags" Target="../tags/tag3745.xml"/><Relationship Id="rId5" Type="http://schemas.openxmlformats.org/officeDocument/2006/relationships/tags" Target="../tags/tag3744.xml"/><Relationship Id="rId4" Type="http://schemas.openxmlformats.org/officeDocument/2006/relationships/tags" Target="../tags/tag3743.xml"/><Relationship Id="rId3" Type="http://schemas.openxmlformats.org/officeDocument/2006/relationships/tags" Target="../tags/tag3742.xml"/><Relationship Id="rId2" Type="http://schemas.openxmlformats.org/officeDocument/2006/relationships/tags" Target="../tags/tag3741.xml"/><Relationship Id="rId17" Type="http://schemas.openxmlformats.org/officeDocument/2006/relationships/tags" Target="../tags/tag3756.xml"/><Relationship Id="rId16" Type="http://schemas.openxmlformats.org/officeDocument/2006/relationships/tags" Target="../tags/tag3755.xml"/><Relationship Id="rId15" Type="http://schemas.openxmlformats.org/officeDocument/2006/relationships/tags" Target="../tags/tag3754.xml"/><Relationship Id="rId14" Type="http://schemas.openxmlformats.org/officeDocument/2006/relationships/tags" Target="../tags/tag3753.xml"/><Relationship Id="rId13" Type="http://schemas.openxmlformats.org/officeDocument/2006/relationships/tags" Target="../tags/tag3752.xml"/><Relationship Id="rId12" Type="http://schemas.openxmlformats.org/officeDocument/2006/relationships/tags" Target="../tags/tag3751.xml"/><Relationship Id="rId11" Type="http://schemas.openxmlformats.org/officeDocument/2006/relationships/tags" Target="../tags/tag3750.xml"/><Relationship Id="rId10" Type="http://schemas.openxmlformats.org/officeDocument/2006/relationships/tags" Target="../tags/tag3749.xml"/><Relationship Id="rId1" Type="http://schemas.openxmlformats.org/officeDocument/2006/relationships/slideMaster" Target="../slideMasters/slideMaster18.xml"/></Relationships>
</file>

<file path=ppt/slideLayouts/_rels/slideLayout323.xml.rels><?xml version="1.0" encoding="UTF-8" standalone="yes"?>
<Relationships xmlns="http://schemas.openxmlformats.org/package/2006/relationships"><Relationship Id="rId9" Type="http://schemas.openxmlformats.org/officeDocument/2006/relationships/tags" Target="../tags/tag3764.xml"/><Relationship Id="rId8" Type="http://schemas.openxmlformats.org/officeDocument/2006/relationships/tags" Target="../tags/tag3763.xml"/><Relationship Id="rId7" Type="http://schemas.openxmlformats.org/officeDocument/2006/relationships/tags" Target="../tags/tag3762.xml"/><Relationship Id="rId6" Type="http://schemas.openxmlformats.org/officeDocument/2006/relationships/tags" Target="../tags/tag3761.xml"/><Relationship Id="rId5" Type="http://schemas.openxmlformats.org/officeDocument/2006/relationships/tags" Target="../tags/tag3760.xml"/><Relationship Id="rId4" Type="http://schemas.openxmlformats.org/officeDocument/2006/relationships/tags" Target="../tags/tag3759.xml"/><Relationship Id="rId3" Type="http://schemas.openxmlformats.org/officeDocument/2006/relationships/tags" Target="../tags/tag3758.xml"/><Relationship Id="rId2" Type="http://schemas.openxmlformats.org/officeDocument/2006/relationships/tags" Target="../tags/tag3757.xml"/><Relationship Id="rId15" Type="http://schemas.openxmlformats.org/officeDocument/2006/relationships/tags" Target="../tags/tag3770.xml"/><Relationship Id="rId14" Type="http://schemas.openxmlformats.org/officeDocument/2006/relationships/tags" Target="../tags/tag3769.xml"/><Relationship Id="rId13" Type="http://schemas.openxmlformats.org/officeDocument/2006/relationships/tags" Target="../tags/tag3768.xml"/><Relationship Id="rId12" Type="http://schemas.openxmlformats.org/officeDocument/2006/relationships/tags" Target="../tags/tag3767.xml"/><Relationship Id="rId11" Type="http://schemas.openxmlformats.org/officeDocument/2006/relationships/tags" Target="../tags/tag3766.xml"/><Relationship Id="rId10" Type="http://schemas.openxmlformats.org/officeDocument/2006/relationships/tags" Target="../tags/tag3765.xml"/><Relationship Id="rId1" Type="http://schemas.openxmlformats.org/officeDocument/2006/relationships/slideMaster" Target="../slideMasters/slideMaster18.xml"/></Relationships>
</file>

<file path=ppt/slideLayouts/_rels/slideLayout324.xml.rels><?xml version="1.0" encoding="UTF-8" standalone="yes"?>
<Relationships xmlns="http://schemas.openxmlformats.org/package/2006/relationships"><Relationship Id="rId8" Type="http://schemas.openxmlformats.org/officeDocument/2006/relationships/tags" Target="../tags/tag3776.xml"/><Relationship Id="rId7" Type="http://schemas.openxmlformats.org/officeDocument/2006/relationships/tags" Target="../tags/tag3775.xml"/><Relationship Id="rId6" Type="http://schemas.openxmlformats.org/officeDocument/2006/relationships/tags" Target="../tags/tag3774.xml"/><Relationship Id="rId5" Type="http://schemas.openxmlformats.org/officeDocument/2006/relationships/tags" Target="../tags/tag3773.xml"/><Relationship Id="rId4" Type="http://schemas.openxmlformats.org/officeDocument/2006/relationships/tags" Target="../tags/tag3772.xml"/><Relationship Id="rId3" Type="http://schemas.openxmlformats.org/officeDocument/2006/relationships/image" Target="../media/image2.png"/><Relationship Id="rId2" Type="http://schemas.openxmlformats.org/officeDocument/2006/relationships/tags" Target="../tags/tag3771.xml"/><Relationship Id="rId1" Type="http://schemas.openxmlformats.org/officeDocument/2006/relationships/slideMaster" Target="../slideMasters/slideMaster18.xml"/></Relationships>
</file>

<file path=ppt/slideLayouts/_rels/slideLayout325.xml.rels><?xml version="1.0" encoding="UTF-8" standalone="yes"?>
<Relationships xmlns="http://schemas.openxmlformats.org/package/2006/relationships"><Relationship Id="rId9" Type="http://schemas.openxmlformats.org/officeDocument/2006/relationships/tags" Target="../tags/tag3784.xml"/><Relationship Id="rId8" Type="http://schemas.openxmlformats.org/officeDocument/2006/relationships/tags" Target="../tags/tag3783.xml"/><Relationship Id="rId7" Type="http://schemas.openxmlformats.org/officeDocument/2006/relationships/tags" Target="../tags/tag3782.xml"/><Relationship Id="rId6" Type="http://schemas.openxmlformats.org/officeDocument/2006/relationships/tags" Target="../tags/tag3781.xml"/><Relationship Id="rId5" Type="http://schemas.openxmlformats.org/officeDocument/2006/relationships/tags" Target="../tags/tag3780.xml"/><Relationship Id="rId4" Type="http://schemas.openxmlformats.org/officeDocument/2006/relationships/tags" Target="../tags/tag3779.xml"/><Relationship Id="rId3" Type="http://schemas.openxmlformats.org/officeDocument/2006/relationships/tags" Target="../tags/tag3778.xml"/><Relationship Id="rId2" Type="http://schemas.openxmlformats.org/officeDocument/2006/relationships/tags" Target="../tags/tag3777.xml"/><Relationship Id="rId17" Type="http://schemas.openxmlformats.org/officeDocument/2006/relationships/tags" Target="../tags/tag3792.xml"/><Relationship Id="rId16" Type="http://schemas.openxmlformats.org/officeDocument/2006/relationships/tags" Target="../tags/tag3791.xml"/><Relationship Id="rId15" Type="http://schemas.openxmlformats.org/officeDocument/2006/relationships/tags" Target="../tags/tag3790.xml"/><Relationship Id="rId14" Type="http://schemas.openxmlformats.org/officeDocument/2006/relationships/tags" Target="../tags/tag3789.xml"/><Relationship Id="rId13" Type="http://schemas.openxmlformats.org/officeDocument/2006/relationships/tags" Target="../tags/tag3788.xml"/><Relationship Id="rId12" Type="http://schemas.openxmlformats.org/officeDocument/2006/relationships/tags" Target="../tags/tag3787.xml"/><Relationship Id="rId11" Type="http://schemas.openxmlformats.org/officeDocument/2006/relationships/tags" Target="../tags/tag3786.xml"/><Relationship Id="rId10" Type="http://schemas.openxmlformats.org/officeDocument/2006/relationships/tags" Target="../tags/tag3785.xml"/><Relationship Id="rId1" Type="http://schemas.openxmlformats.org/officeDocument/2006/relationships/slideMaster" Target="../slideMasters/slideMaster18.xml"/></Relationships>
</file>

<file path=ppt/slideLayouts/_rels/slideLayout326.xml.rels><?xml version="1.0" encoding="UTF-8" standalone="yes"?>
<Relationships xmlns="http://schemas.openxmlformats.org/package/2006/relationships"><Relationship Id="rId9" Type="http://schemas.openxmlformats.org/officeDocument/2006/relationships/tags" Target="../tags/tag3800.xml"/><Relationship Id="rId8" Type="http://schemas.openxmlformats.org/officeDocument/2006/relationships/tags" Target="../tags/tag3799.xml"/><Relationship Id="rId7" Type="http://schemas.openxmlformats.org/officeDocument/2006/relationships/tags" Target="../tags/tag3798.xml"/><Relationship Id="rId6" Type="http://schemas.openxmlformats.org/officeDocument/2006/relationships/tags" Target="../tags/tag3797.xml"/><Relationship Id="rId5" Type="http://schemas.openxmlformats.org/officeDocument/2006/relationships/tags" Target="../tags/tag3796.xml"/><Relationship Id="rId4" Type="http://schemas.openxmlformats.org/officeDocument/2006/relationships/tags" Target="../tags/tag3795.xml"/><Relationship Id="rId3" Type="http://schemas.openxmlformats.org/officeDocument/2006/relationships/tags" Target="../tags/tag3794.xml"/><Relationship Id="rId2" Type="http://schemas.openxmlformats.org/officeDocument/2006/relationships/tags" Target="../tags/tag3793.xml"/><Relationship Id="rId18" Type="http://schemas.openxmlformats.org/officeDocument/2006/relationships/tags" Target="../tags/tag3809.xml"/><Relationship Id="rId17" Type="http://schemas.openxmlformats.org/officeDocument/2006/relationships/tags" Target="../tags/tag3808.xml"/><Relationship Id="rId16" Type="http://schemas.openxmlformats.org/officeDocument/2006/relationships/tags" Target="../tags/tag3807.xml"/><Relationship Id="rId15" Type="http://schemas.openxmlformats.org/officeDocument/2006/relationships/tags" Target="../tags/tag3806.xml"/><Relationship Id="rId14" Type="http://schemas.openxmlformats.org/officeDocument/2006/relationships/tags" Target="../tags/tag3805.xml"/><Relationship Id="rId13" Type="http://schemas.openxmlformats.org/officeDocument/2006/relationships/tags" Target="../tags/tag3804.xml"/><Relationship Id="rId12" Type="http://schemas.openxmlformats.org/officeDocument/2006/relationships/tags" Target="../tags/tag3803.xml"/><Relationship Id="rId11" Type="http://schemas.openxmlformats.org/officeDocument/2006/relationships/tags" Target="../tags/tag3802.xml"/><Relationship Id="rId10" Type="http://schemas.openxmlformats.org/officeDocument/2006/relationships/tags" Target="../tags/tag3801.xml"/><Relationship Id="rId1" Type="http://schemas.openxmlformats.org/officeDocument/2006/relationships/slideMaster" Target="../slideMasters/slideMaster18.xml"/></Relationships>
</file>

<file path=ppt/slideLayouts/_rels/slideLayout327.xml.rels><?xml version="1.0" encoding="UTF-8" standalone="yes"?>
<Relationships xmlns="http://schemas.openxmlformats.org/package/2006/relationships"><Relationship Id="rId9" Type="http://schemas.openxmlformats.org/officeDocument/2006/relationships/tags" Target="../tags/tag3817.xml"/><Relationship Id="rId8" Type="http://schemas.openxmlformats.org/officeDocument/2006/relationships/tags" Target="../tags/tag3816.xml"/><Relationship Id="rId7" Type="http://schemas.openxmlformats.org/officeDocument/2006/relationships/tags" Target="../tags/tag3815.xml"/><Relationship Id="rId6" Type="http://schemas.openxmlformats.org/officeDocument/2006/relationships/tags" Target="../tags/tag3814.xml"/><Relationship Id="rId5" Type="http://schemas.openxmlformats.org/officeDocument/2006/relationships/tags" Target="../tags/tag3813.xml"/><Relationship Id="rId4" Type="http://schemas.openxmlformats.org/officeDocument/2006/relationships/tags" Target="../tags/tag3812.xml"/><Relationship Id="rId3" Type="http://schemas.openxmlformats.org/officeDocument/2006/relationships/tags" Target="../tags/tag3811.xml"/><Relationship Id="rId2" Type="http://schemas.openxmlformats.org/officeDocument/2006/relationships/tags" Target="../tags/tag3810.xml"/><Relationship Id="rId18" Type="http://schemas.openxmlformats.org/officeDocument/2006/relationships/tags" Target="../tags/tag3826.xml"/><Relationship Id="rId17" Type="http://schemas.openxmlformats.org/officeDocument/2006/relationships/tags" Target="../tags/tag3825.xml"/><Relationship Id="rId16" Type="http://schemas.openxmlformats.org/officeDocument/2006/relationships/tags" Target="../tags/tag3824.xml"/><Relationship Id="rId15" Type="http://schemas.openxmlformats.org/officeDocument/2006/relationships/tags" Target="../tags/tag3823.xml"/><Relationship Id="rId14" Type="http://schemas.openxmlformats.org/officeDocument/2006/relationships/tags" Target="../tags/tag3822.xml"/><Relationship Id="rId13" Type="http://schemas.openxmlformats.org/officeDocument/2006/relationships/tags" Target="../tags/tag3821.xml"/><Relationship Id="rId12" Type="http://schemas.openxmlformats.org/officeDocument/2006/relationships/tags" Target="../tags/tag3820.xml"/><Relationship Id="rId11" Type="http://schemas.openxmlformats.org/officeDocument/2006/relationships/tags" Target="../tags/tag3819.xml"/><Relationship Id="rId10" Type="http://schemas.openxmlformats.org/officeDocument/2006/relationships/tags" Target="../tags/tag3818.xml"/><Relationship Id="rId1" Type="http://schemas.openxmlformats.org/officeDocument/2006/relationships/slideMaster" Target="../slideMasters/slideMaster18.xml"/></Relationships>
</file>

<file path=ppt/slideLayouts/_rels/slideLayout328.xml.rels><?xml version="1.0" encoding="UTF-8" standalone="yes"?>
<Relationships xmlns="http://schemas.openxmlformats.org/package/2006/relationships"><Relationship Id="rId9" Type="http://schemas.openxmlformats.org/officeDocument/2006/relationships/tags" Target="../tags/tag3834.xml"/><Relationship Id="rId8" Type="http://schemas.openxmlformats.org/officeDocument/2006/relationships/tags" Target="../tags/tag3833.xml"/><Relationship Id="rId7" Type="http://schemas.openxmlformats.org/officeDocument/2006/relationships/tags" Target="../tags/tag3832.xml"/><Relationship Id="rId6" Type="http://schemas.openxmlformats.org/officeDocument/2006/relationships/tags" Target="../tags/tag3831.xml"/><Relationship Id="rId5" Type="http://schemas.openxmlformats.org/officeDocument/2006/relationships/tags" Target="../tags/tag3830.xml"/><Relationship Id="rId4" Type="http://schemas.openxmlformats.org/officeDocument/2006/relationships/tags" Target="../tags/tag3829.xml"/><Relationship Id="rId3" Type="http://schemas.openxmlformats.org/officeDocument/2006/relationships/tags" Target="../tags/tag3828.xml"/><Relationship Id="rId2" Type="http://schemas.openxmlformats.org/officeDocument/2006/relationships/tags" Target="../tags/tag3827.xml"/><Relationship Id="rId18" Type="http://schemas.openxmlformats.org/officeDocument/2006/relationships/tags" Target="../tags/tag3843.xml"/><Relationship Id="rId17" Type="http://schemas.openxmlformats.org/officeDocument/2006/relationships/tags" Target="../tags/tag3842.xml"/><Relationship Id="rId16" Type="http://schemas.openxmlformats.org/officeDocument/2006/relationships/tags" Target="../tags/tag3841.xml"/><Relationship Id="rId15" Type="http://schemas.openxmlformats.org/officeDocument/2006/relationships/tags" Target="../tags/tag3840.xml"/><Relationship Id="rId14" Type="http://schemas.openxmlformats.org/officeDocument/2006/relationships/tags" Target="../tags/tag3839.xml"/><Relationship Id="rId13" Type="http://schemas.openxmlformats.org/officeDocument/2006/relationships/tags" Target="../tags/tag3838.xml"/><Relationship Id="rId12" Type="http://schemas.openxmlformats.org/officeDocument/2006/relationships/tags" Target="../tags/tag3837.xml"/><Relationship Id="rId11" Type="http://schemas.openxmlformats.org/officeDocument/2006/relationships/tags" Target="../tags/tag3836.xml"/><Relationship Id="rId10" Type="http://schemas.openxmlformats.org/officeDocument/2006/relationships/tags" Target="../tags/tag3835.xml"/><Relationship Id="rId1" Type="http://schemas.openxmlformats.org/officeDocument/2006/relationships/slideMaster" Target="../slideMasters/slideMaster18.xml"/></Relationships>
</file>

<file path=ppt/slideLayouts/_rels/slideLayout329.xml.rels><?xml version="1.0" encoding="UTF-8" standalone="yes"?>
<Relationships xmlns="http://schemas.openxmlformats.org/package/2006/relationships"><Relationship Id="rId9" Type="http://schemas.openxmlformats.org/officeDocument/2006/relationships/tags" Target="../tags/tag3850.xml"/><Relationship Id="rId8" Type="http://schemas.openxmlformats.org/officeDocument/2006/relationships/tags" Target="../tags/tag3849.xml"/><Relationship Id="rId7" Type="http://schemas.openxmlformats.org/officeDocument/2006/relationships/tags" Target="../tags/tag3848.xml"/><Relationship Id="rId6" Type="http://schemas.openxmlformats.org/officeDocument/2006/relationships/tags" Target="../tags/tag3847.xml"/><Relationship Id="rId5" Type="http://schemas.openxmlformats.org/officeDocument/2006/relationships/tags" Target="../tags/tag3846.xml"/><Relationship Id="rId4" Type="http://schemas.openxmlformats.org/officeDocument/2006/relationships/image" Target="../media/image2.png"/><Relationship Id="rId3" Type="http://schemas.openxmlformats.org/officeDocument/2006/relationships/tags" Target="../tags/tag3845.xml"/><Relationship Id="rId2" Type="http://schemas.openxmlformats.org/officeDocument/2006/relationships/tags" Target="../tags/tag3844.xml"/><Relationship Id="rId13" Type="http://schemas.openxmlformats.org/officeDocument/2006/relationships/tags" Target="../tags/tag3854.xml"/><Relationship Id="rId12" Type="http://schemas.openxmlformats.org/officeDocument/2006/relationships/tags" Target="../tags/tag3853.xml"/><Relationship Id="rId11" Type="http://schemas.openxmlformats.org/officeDocument/2006/relationships/tags" Target="../tags/tag3852.xml"/><Relationship Id="rId10" Type="http://schemas.openxmlformats.org/officeDocument/2006/relationships/tags" Target="../tags/tag3851.xml"/><Relationship Id="rId1" Type="http://schemas.openxmlformats.org/officeDocument/2006/relationships/slideMaster" Target="../slideMasters/slideMaster18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290.xml"/><Relationship Id="rId8" Type="http://schemas.openxmlformats.org/officeDocument/2006/relationships/tags" Target="../tags/tag289.xml"/><Relationship Id="rId7" Type="http://schemas.openxmlformats.org/officeDocument/2006/relationships/tags" Target="../tags/tag288.xml"/><Relationship Id="rId6" Type="http://schemas.openxmlformats.org/officeDocument/2006/relationships/tags" Target="../tags/tag287.xml"/><Relationship Id="rId5" Type="http://schemas.openxmlformats.org/officeDocument/2006/relationships/tags" Target="../tags/tag286.xml"/><Relationship Id="rId4" Type="http://schemas.openxmlformats.org/officeDocument/2006/relationships/tags" Target="../tags/tag285.xml"/><Relationship Id="rId3" Type="http://schemas.openxmlformats.org/officeDocument/2006/relationships/tags" Target="../tags/tag284.xml"/><Relationship Id="rId2" Type="http://schemas.openxmlformats.org/officeDocument/2006/relationships/tags" Target="../tags/tag283.xml"/><Relationship Id="rId10" Type="http://schemas.openxmlformats.org/officeDocument/2006/relationships/tags" Target="../tags/tag291.xml"/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9" Type="http://schemas.openxmlformats.org/officeDocument/2006/relationships/tags" Target="../tags/tag3862.xml"/><Relationship Id="rId8" Type="http://schemas.openxmlformats.org/officeDocument/2006/relationships/tags" Target="../tags/tag3861.xml"/><Relationship Id="rId7" Type="http://schemas.openxmlformats.org/officeDocument/2006/relationships/tags" Target="../tags/tag3860.xml"/><Relationship Id="rId6" Type="http://schemas.openxmlformats.org/officeDocument/2006/relationships/tags" Target="../tags/tag3859.xml"/><Relationship Id="rId5" Type="http://schemas.openxmlformats.org/officeDocument/2006/relationships/tags" Target="../tags/tag3858.xml"/><Relationship Id="rId4" Type="http://schemas.openxmlformats.org/officeDocument/2006/relationships/tags" Target="../tags/tag3857.xml"/><Relationship Id="rId3" Type="http://schemas.openxmlformats.org/officeDocument/2006/relationships/tags" Target="../tags/tag3856.xml"/><Relationship Id="rId2" Type="http://schemas.openxmlformats.org/officeDocument/2006/relationships/tags" Target="../tags/tag3855.xml"/><Relationship Id="rId17" Type="http://schemas.openxmlformats.org/officeDocument/2006/relationships/tags" Target="../tags/tag3870.xml"/><Relationship Id="rId16" Type="http://schemas.openxmlformats.org/officeDocument/2006/relationships/tags" Target="../tags/tag3869.xml"/><Relationship Id="rId15" Type="http://schemas.openxmlformats.org/officeDocument/2006/relationships/tags" Target="../tags/tag3868.xml"/><Relationship Id="rId14" Type="http://schemas.openxmlformats.org/officeDocument/2006/relationships/tags" Target="../tags/tag3867.xml"/><Relationship Id="rId13" Type="http://schemas.openxmlformats.org/officeDocument/2006/relationships/tags" Target="../tags/tag3866.xml"/><Relationship Id="rId12" Type="http://schemas.openxmlformats.org/officeDocument/2006/relationships/tags" Target="../tags/tag3865.xml"/><Relationship Id="rId11" Type="http://schemas.openxmlformats.org/officeDocument/2006/relationships/tags" Target="../tags/tag3864.xml"/><Relationship Id="rId10" Type="http://schemas.openxmlformats.org/officeDocument/2006/relationships/tags" Target="../tags/tag3863.xml"/><Relationship Id="rId1" Type="http://schemas.openxmlformats.org/officeDocument/2006/relationships/slideMaster" Target="../slideMasters/slideMaster18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32.xml.rels><?xml version="1.0" encoding="UTF-8" standalone="yes"?>
<Relationships xmlns="http://schemas.openxmlformats.org/package/2006/relationships"><Relationship Id="rId9" Type="http://schemas.openxmlformats.org/officeDocument/2006/relationships/tags" Target="../tags/tag3884.xml"/><Relationship Id="rId8" Type="http://schemas.openxmlformats.org/officeDocument/2006/relationships/tags" Target="../tags/tag3883.xml"/><Relationship Id="rId7" Type="http://schemas.openxmlformats.org/officeDocument/2006/relationships/tags" Target="../tags/tag3882.xml"/><Relationship Id="rId6" Type="http://schemas.openxmlformats.org/officeDocument/2006/relationships/tags" Target="../tags/tag3881.xml"/><Relationship Id="rId5" Type="http://schemas.openxmlformats.org/officeDocument/2006/relationships/tags" Target="../tags/tag3880.xml"/><Relationship Id="rId4" Type="http://schemas.openxmlformats.org/officeDocument/2006/relationships/tags" Target="../tags/tag3879.xml"/><Relationship Id="rId3" Type="http://schemas.openxmlformats.org/officeDocument/2006/relationships/tags" Target="../tags/tag3878.xml"/><Relationship Id="rId2" Type="http://schemas.openxmlformats.org/officeDocument/2006/relationships/tags" Target="../tags/tag3877.xml"/><Relationship Id="rId17" Type="http://schemas.openxmlformats.org/officeDocument/2006/relationships/tags" Target="../tags/tag3892.xml"/><Relationship Id="rId16" Type="http://schemas.openxmlformats.org/officeDocument/2006/relationships/tags" Target="../tags/tag3891.xml"/><Relationship Id="rId15" Type="http://schemas.openxmlformats.org/officeDocument/2006/relationships/tags" Target="../tags/tag3890.xml"/><Relationship Id="rId14" Type="http://schemas.openxmlformats.org/officeDocument/2006/relationships/tags" Target="../tags/tag3889.xml"/><Relationship Id="rId13" Type="http://schemas.openxmlformats.org/officeDocument/2006/relationships/tags" Target="../tags/tag3888.xml"/><Relationship Id="rId12" Type="http://schemas.openxmlformats.org/officeDocument/2006/relationships/tags" Target="../tags/tag3887.xml"/><Relationship Id="rId11" Type="http://schemas.openxmlformats.org/officeDocument/2006/relationships/tags" Target="../tags/tag3886.xml"/><Relationship Id="rId10" Type="http://schemas.openxmlformats.org/officeDocument/2006/relationships/tags" Target="../tags/tag3885.xml"/><Relationship Id="rId1" Type="http://schemas.openxmlformats.org/officeDocument/2006/relationships/slideMaster" Target="../slideMasters/slideMaster19.xml"/></Relationships>
</file>

<file path=ppt/slideLayouts/_rels/slideLayout333.xml.rels><?xml version="1.0" encoding="UTF-8" standalone="yes"?>
<Relationships xmlns="http://schemas.openxmlformats.org/package/2006/relationships"><Relationship Id="rId9" Type="http://schemas.openxmlformats.org/officeDocument/2006/relationships/tags" Target="../tags/tag3899.xml"/><Relationship Id="rId8" Type="http://schemas.openxmlformats.org/officeDocument/2006/relationships/tags" Target="../tags/tag3898.xml"/><Relationship Id="rId7" Type="http://schemas.openxmlformats.org/officeDocument/2006/relationships/tags" Target="../tags/tag3897.xml"/><Relationship Id="rId6" Type="http://schemas.openxmlformats.org/officeDocument/2006/relationships/tags" Target="../tags/tag3896.xml"/><Relationship Id="rId5" Type="http://schemas.openxmlformats.org/officeDocument/2006/relationships/tags" Target="../tags/tag3895.xml"/><Relationship Id="rId4" Type="http://schemas.openxmlformats.org/officeDocument/2006/relationships/image" Target="../media/image2.png"/><Relationship Id="rId3" Type="http://schemas.openxmlformats.org/officeDocument/2006/relationships/tags" Target="../tags/tag3894.xml"/><Relationship Id="rId2" Type="http://schemas.openxmlformats.org/officeDocument/2006/relationships/tags" Target="../tags/tag3893.xml"/><Relationship Id="rId10" Type="http://schemas.openxmlformats.org/officeDocument/2006/relationships/tags" Target="../tags/tag3900.xml"/><Relationship Id="rId1" Type="http://schemas.openxmlformats.org/officeDocument/2006/relationships/slideMaster" Target="../slideMasters/slideMaster19.xml"/></Relationships>
</file>

<file path=ppt/slideLayouts/_rels/slideLayout334.xml.rels><?xml version="1.0" encoding="UTF-8" standalone="yes"?>
<Relationships xmlns="http://schemas.openxmlformats.org/package/2006/relationships"><Relationship Id="rId9" Type="http://schemas.openxmlformats.org/officeDocument/2006/relationships/tags" Target="../tags/tag3908.xml"/><Relationship Id="rId8" Type="http://schemas.openxmlformats.org/officeDocument/2006/relationships/tags" Target="../tags/tag3907.xml"/><Relationship Id="rId7" Type="http://schemas.openxmlformats.org/officeDocument/2006/relationships/tags" Target="../tags/tag3906.xml"/><Relationship Id="rId6" Type="http://schemas.openxmlformats.org/officeDocument/2006/relationships/tags" Target="../tags/tag3905.xml"/><Relationship Id="rId5" Type="http://schemas.openxmlformats.org/officeDocument/2006/relationships/tags" Target="../tags/tag3904.xml"/><Relationship Id="rId4" Type="http://schemas.openxmlformats.org/officeDocument/2006/relationships/tags" Target="../tags/tag3903.xml"/><Relationship Id="rId3" Type="http://schemas.openxmlformats.org/officeDocument/2006/relationships/tags" Target="../tags/tag3902.xml"/><Relationship Id="rId2" Type="http://schemas.openxmlformats.org/officeDocument/2006/relationships/tags" Target="../tags/tag3901.xml"/><Relationship Id="rId11" Type="http://schemas.openxmlformats.org/officeDocument/2006/relationships/tags" Target="../tags/tag3910.xml"/><Relationship Id="rId10" Type="http://schemas.openxmlformats.org/officeDocument/2006/relationships/tags" Target="../tags/tag3909.xml"/><Relationship Id="rId1" Type="http://schemas.openxmlformats.org/officeDocument/2006/relationships/slideMaster" Target="../slideMasters/slideMaster19.xml"/></Relationships>
</file>

<file path=ppt/slideLayouts/_rels/slideLayout335.xml.rels><?xml version="1.0" encoding="UTF-8" standalone="yes"?>
<Relationships xmlns="http://schemas.openxmlformats.org/package/2006/relationships"><Relationship Id="rId9" Type="http://schemas.openxmlformats.org/officeDocument/2006/relationships/tags" Target="../tags/tag3917.xml"/><Relationship Id="rId8" Type="http://schemas.openxmlformats.org/officeDocument/2006/relationships/tags" Target="../tags/tag3916.xml"/><Relationship Id="rId7" Type="http://schemas.openxmlformats.org/officeDocument/2006/relationships/tags" Target="../tags/tag3915.xml"/><Relationship Id="rId6" Type="http://schemas.openxmlformats.org/officeDocument/2006/relationships/tags" Target="../tags/tag3914.xml"/><Relationship Id="rId5" Type="http://schemas.openxmlformats.org/officeDocument/2006/relationships/tags" Target="../tags/tag3913.xml"/><Relationship Id="rId4" Type="http://schemas.openxmlformats.org/officeDocument/2006/relationships/image" Target="../media/image2.png"/><Relationship Id="rId3" Type="http://schemas.openxmlformats.org/officeDocument/2006/relationships/tags" Target="../tags/tag3912.xml"/><Relationship Id="rId2" Type="http://schemas.openxmlformats.org/officeDocument/2006/relationships/tags" Target="../tags/tag3911.xml"/><Relationship Id="rId11" Type="http://schemas.openxmlformats.org/officeDocument/2006/relationships/tags" Target="../tags/tag3919.xml"/><Relationship Id="rId10" Type="http://schemas.openxmlformats.org/officeDocument/2006/relationships/tags" Target="../tags/tag3918.xml"/><Relationship Id="rId1" Type="http://schemas.openxmlformats.org/officeDocument/2006/relationships/slideMaster" Target="../slideMasters/slideMaster19.xml"/></Relationships>
</file>

<file path=ppt/slideLayouts/_rels/slideLayout336.xml.rels><?xml version="1.0" encoding="UTF-8" standalone="yes"?>
<Relationships xmlns="http://schemas.openxmlformats.org/package/2006/relationships"><Relationship Id="rId9" Type="http://schemas.openxmlformats.org/officeDocument/2006/relationships/tags" Target="../tags/tag3926.xml"/><Relationship Id="rId8" Type="http://schemas.openxmlformats.org/officeDocument/2006/relationships/tags" Target="../tags/tag3925.xml"/><Relationship Id="rId7" Type="http://schemas.openxmlformats.org/officeDocument/2006/relationships/tags" Target="../tags/tag3924.xml"/><Relationship Id="rId6" Type="http://schemas.openxmlformats.org/officeDocument/2006/relationships/tags" Target="../tags/tag3923.xml"/><Relationship Id="rId5" Type="http://schemas.openxmlformats.org/officeDocument/2006/relationships/tags" Target="../tags/tag3922.xml"/><Relationship Id="rId4" Type="http://schemas.openxmlformats.org/officeDocument/2006/relationships/image" Target="../media/image2.png"/><Relationship Id="rId3" Type="http://schemas.openxmlformats.org/officeDocument/2006/relationships/tags" Target="../tags/tag3921.xml"/><Relationship Id="rId2" Type="http://schemas.openxmlformats.org/officeDocument/2006/relationships/tags" Target="../tags/tag3920.xml"/><Relationship Id="rId13" Type="http://schemas.openxmlformats.org/officeDocument/2006/relationships/tags" Target="../tags/tag3930.xml"/><Relationship Id="rId12" Type="http://schemas.openxmlformats.org/officeDocument/2006/relationships/tags" Target="../tags/tag3929.xml"/><Relationship Id="rId11" Type="http://schemas.openxmlformats.org/officeDocument/2006/relationships/tags" Target="../tags/tag3928.xml"/><Relationship Id="rId10" Type="http://schemas.openxmlformats.org/officeDocument/2006/relationships/tags" Target="../tags/tag3927.xml"/><Relationship Id="rId1" Type="http://schemas.openxmlformats.org/officeDocument/2006/relationships/slideMaster" Target="../slideMasters/slideMaster19.xml"/></Relationships>
</file>

<file path=ppt/slideLayouts/_rels/slideLayout337.xml.rels><?xml version="1.0" encoding="UTF-8" standalone="yes"?>
<Relationships xmlns="http://schemas.openxmlformats.org/package/2006/relationships"><Relationship Id="rId9" Type="http://schemas.openxmlformats.org/officeDocument/2006/relationships/tags" Target="../tags/tag3938.xml"/><Relationship Id="rId8" Type="http://schemas.openxmlformats.org/officeDocument/2006/relationships/tags" Target="../tags/tag3937.xml"/><Relationship Id="rId7" Type="http://schemas.openxmlformats.org/officeDocument/2006/relationships/tags" Target="../tags/tag3936.xml"/><Relationship Id="rId6" Type="http://schemas.openxmlformats.org/officeDocument/2006/relationships/tags" Target="../tags/tag3935.xml"/><Relationship Id="rId5" Type="http://schemas.openxmlformats.org/officeDocument/2006/relationships/tags" Target="../tags/tag3934.xml"/><Relationship Id="rId4" Type="http://schemas.openxmlformats.org/officeDocument/2006/relationships/tags" Target="../tags/tag3933.xml"/><Relationship Id="rId3" Type="http://schemas.openxmlformats.org/officeDocument/2006/relationships/tags" Target="../tags/tag3932.xml"/><Relationship Id="rId2" Type="http://schemas.openxmlformats.org/officeDocument/2006/relationships/tags" Target="../tags/tag3931.xml"/><Relationship Id="rId10" Type="http://schemas.openxmlformats.org/officeDocument/2006/relationships/tags" Target="../tags/tag3939.xml"/><Relationship Id="rId1" Type="http://schemas.openxmlformats.org/officeDocument/2006/relationships/slideMaster" Target="../slideMasters/slideMaster19.xml"/></Relationships>
</file>

<file path=ppt/slideLayouts/_rels/slideLayout338.xml.rels><?xml version="1.0" encoding="UTF-8" standalone="yes"?>
<Relationships xmlns="http://schemas.openxmlformats.org/package/2006/relationships"><Relationship Id="rId4" Type="http://schemas.openxmlformats.org/officeDocument/2006/relationships/tags" Target="../tags/tag3942.xml"/><Relationship Id="rId3" Type="http://schemas.openxmlformats.org/officeDocument/2006/relationships/tags" Target="../tags/tag3941.xml"/><Relationship Id="rId2" Type="http://schemas.openxmlformats.org/officeDocument/2006/relationships/tags" Target="../tags/tag3940.xml"/><Relationship Id="rId1" Type="http://schemas.openxmlformats.org/officeDocument/2006/relationships/slideMaster" Target="../slideMasters/slideMaster19.xml"/></Relationships>
</file>

<file path=ppt/slideLayouts/_rels/slideLayout339.xml.rels><?xml version="1.0" encoding="UTF-8" standalone="yes"?>
<Relationships xmlns="http://schemas.openxmlformats.org/package/2006/relationships"><Relationship Id="rId9" Type="http://schemas.openxmlformats.org/officeDocument/2006/relationships/tags" Target="../tags/tag3949.xml"/><Relationship Id="rId8" Type="http://schemas.openxmlformats.org/officeDocument/2006/relationships/tags" Target="../tags/tag3948.xml"/><Relationship Id="rId7" Type="http://schemas.openxmlformats.org/officeDocument/2006/relationships/tags" Target="../tags/tag3947.xml"/><Relationship Id="rId6" Type="http://schemas.openxmlformats.org/officeDocument/2006/relationships/tags" Target="../tags/tag3946.xml"/><Relationship Id="rId5" Type="http://schemas.openxmlformats.org/officeDocument/2006/relationships/tags" Target="../tags/tag3945.xml"/><Relationship Id="rId4" Type="http://schemas.openxmlformats.org/officeDocument/2006/relationships/image" Target="../media/image2.png"/><Relationship Id="rId3" Type="http://schemas.openxmlformats.org/officeDocument/2006/relationships/tags" Target="../tags/tag3944.xml"/><Relationship Id="rId2" Type="http://schemas.openxmlformats.org/officeDocument/2006/relationships/tags" Target="../tags/tag3943.xml"/><Relationship Id="rId11" Type="http://schemas.openxmlformats.org/officeDocument/2006/relationships/tags" Target="../tags/tag3951.xml"/><Relationship Id="rId10" Type="http://schemas.openxmlformats.org/officeDocument/2006/relationships/tags" Target="../tags/tag3950.xml"/><Relationship Id="rId1" Type="http://schemas.openxmlformats.org/officeDocument/2006/relationships/slideMaster" Target="../slideMasters/slideMaster19.xml"/></Relationships>
</file>

<file path=ppt/slideLayouts/_rels/slideLayout34.xml.rels><?xml version="1.0" encoding="UTF-8" standalone="yes"?>
<Relationships xmlns="http://schemas.openxmlformats.org/package/2006/relationships"><Relationship Id="rId4" Type="http://schemas.openxmlformats.org/officeDocument/2006/relationships/tags" Target="../tags/tag294.xml"/><Relationship Id="rId3" Type="http://schemas.openxmlformats.org/officeDocument/2006/relationships/tags" Target="../tags/tag293.xml"/><Relationship Id="rId2" Type="http://schemas.openxmlformats.org/officeDocument/2006/relationships/tags" Target="../tags/tag292.xml"/><Relationship Id="rId1" Type="http://schemas.openxmlformats.org/officeDocument/2006/relationships/slideMaster" Target="../slideMasters/slideMaster3.xml"/></Relationships>
</file>

<file path=ppt/slideLayouts/_rels/slideLayout340.xml.rels><?xml version="1.0" encoding="UTF-8" standalone="yes"?>
<Relationships xmlns="http://schemas.openxmlformats.org/package/2006/relationships"><Relationship Id="rId9" Type="http://schemas.openxmlformats.org/officeDocument/2006/relationships/tags" Target="../tags/tag3959.xml"/><Relationship Id="rId8" Type="http://schemas.openxmlformats.org/officeDocument/2006/relationships/tags" Target="../tags/tag3958.xml"/><Relationship Id="rId7" Type="http://schemas.openxmlformats.org/officeDocument/2006/relationships/tags" Target="../tags/tag3957.xml"/><Relationship Id="rId6" Type="http://schemas.openxmlformats.org/officeDocument/2006/relationships/tags" Target="../tags/tag3956.xml"/><Relationship Id="rId5" Type="http://schemas.openxmlformats.org/officeDocument/2006/relationships/tags" Target="../tags/tag3955.xml"/><Relationship Id="rId4" Type="http://schemas.openxmlformats.org/officeDocument/2006/relationships/tags" Target="../tags/tag3954.xml"/><Relationship Id="rId3" Type="http://schemas.openxmlformats.org/officeDocument/2006/relationships/tags" Target="../tags/tag3953.xml"/><Relationship Id="rId2" Type="http://schemas.openxmlformats.org/officeDocument/2006/relationships/tags" Target="../tags/tag3952.xml"/><Relationship Id="rId18" Type="http://schemas.openxmlformats.org/officeDocument/2006/relationships/tags" Target="../tags/tag3968.xml"/><Relationship Id="rId17" Type="http://schemas.openxmlformats.org/officeDocument/2006/relationships/tags" Target="../tags/tag3967.xml"/><Relationship Id="rId16" Type="http://schemas.openxmlformats.org/officeDocument/2006/relationships/tags" Target="../tags/tag3966.xml"/><Relationship Id="rId15" Type="http://schemas.openxmlformats.org/officeDocument/2006/relationships/tags" Target="../tags/tag3965.xml"/><Relationship Id="rId14" Type="http://schemas.openxmlformats.org/officeDocument/2006/relationships/tags" Target="../tags/tag3964.xml"/><Relationship Id="rId13" Type="http://schemas.openxmlformats.org/officeDocument/2006/relationships/tags" Target="../tags/tag3963.xml"/><Relationship Id="rId12" Type="http://schemas.openxmlformats.org/officeDocument/2006/relationships/tags" Target="../tags/tag3962.xml"/><Relationship Id="rId11" Type="http://schemas.openxmlformats.org/officeDocument/2006/relationships/tags" Target="../tags/tag3961.xml"/><Relationship Id="rId10" Type="http://schemas.openxmlformats.org/officeDocument/2006/relationships/tags" Target="../tags/tag3960.xml"/><Relationship Id="rId1" Type="http://schemas.openxmlformats.org/officeDocument/2006/relationships/slideMaster" Target="../slideMasters/slideMaster19.xml"/></Relationships>
</file>

<file path=ppt/slideLayouts/_rels/slideLayout341.xml.rels><?xml version="1.0" encoding="UTF-8" standalone="yes"?>
<Relationships xmlns="http://schemas.openxmlformats.org/package/2006/relationships"><Relationship Id="rId9" Type="http://schemas.openxmlformats.org/officeDocument/2006/relationships/tags" Target="../tags/tag3976.xml"/><Relationship Id="rId8" Type="http://schemas.openxmlformats.org/officeDocument/2006/relationships/tags" Target="../tags/tag3975.xml"/><Relationship Id="rId7" Type="http://schemas.openxmlformats.org/officeDocument/2006/relationships/tags" Target="../tags/tag3974.xml"/><Relationship Id="rId6" Type="http://schemas.openxmlformats.org/officeDocument/2006/relationships/tags" Target="../tags/tag3973.xml"/><Relationship Id="rId5" Type="http://schemas.openxmlformats.org/officeDocument/2006/relationships/tags" Target="../tags/tag3972.xml"/><Relationship Id="rId4" Type="http://schemas.openxmlformats.org/officeDocument/2006/relationships/tags" Target="../tags/tag3971.xml"/><Relationship Id="rId3" Type="http://schemas.openxmlformats.org/officeDocument/2006/relationships/tags" Target="../tags/tag3970.xml"/><Relationship Id="rId2" Type="http://schemas.openxmlformats.org/officeDocument/2006/relationships/tags" Target="../tags/tag3969.xml"/><Relationship Id="rId17" Type="http://schemas.openxmlformats.org/officeDocument/2006/relationships/tags" Target="../tags/tag3984.xml"/><Relationship Id="rId16" Type="http://schemas.openxmlformats.org/officeDocument/2006/relationships/tags" Target="../tags/tag3983.xml"/><Relationship Id="rId15" Type="http://schemas.openxmlformats.org/officeDocument/2006/relationships/tags" Target="../tags/tag3982.xml"/><Relationship Id="rId14" Type="http://schemas.openxmlformats.org/officeDocument/2006/relationships/tags" Target="../tags/tag3981.xml"/><Relationship Id="rId13" Type="http://schemas.openxmlformats.org/officeDocument/2006/relationships/tags" Target="../tags/tag3980.xml"/><Relationship Id="rId12" Type="http://schemas.openxmlformats.org/officeDocument/2006/relationships/tags" Target="../tags/tag3979.xml"/><Relationship Id="rId11" Type="http://schemas.openxmlformats.org/officeDocument/2006/relationships/tags" Target="../tags/tag3978.xml"/><Relationship Id="rId10" Type="http://schemas.openxmlformats.org/officeDocument/2006/relationships/tags" Target="../tags/tag3977.xml"/><Relationship Id="rId1" Type="http://schemas.openxmlformats.org/officeDocument/2006/relationships/slideMaster" Target="../slideMasters/slideMaster19.xml"/></Relationships>
</file>

<file path=ppt/slideLayouts/_rels/slideLayout342.xml.rels><?xml version="1.0" encoding="UTF-8" standalone="yes"?>
<Relationships xmlns="http://schemas.openxmlformats.org/package/2006/relationships"><Relationship Id="rId9" Type="http://schemas.openxmlformats.org/officeDocument/2006/relationships/tags" Target="../tags/tag3992.xml"/><Relationship Id="rId8" Type="http://schemas.openxmlformats.org/officeDocument/2006/relationships/tags" Target="../tags/tag3991.xml"/><Relationship Id="rId7" Type="http://schemas.openxmlformats.org/officeDocument/2006/relationships/tags" Target="../tags/tag3990.xml"/><Relationship Id="rId6" Type="http://schemas.openxmlformats.org/officeDocument/2006/relationships/tags" Target="../tags/tag3989.xml"/><Relationship Id="rId5" Type="http://schemas.openxmlformats.org/officeDocument/2006/relationships/tags" Target="../tags/tag3988.xml"/><Relationship Id="rId4" Type="http://schemas.openxmlformats.org/officeDocument/2006/relationships/tags" Target="../tags/tag3987.xml"/><Relationship Id="rId3" Type="http://schemas.openxmlformats.org/officeDocument/2006/relationships/tags" Target="../tags/tag3986.xml"/><Relationship Id="rId2" Type="http://schemas.openxmlformats.org/officeDocument/2006/relationships/tags" Target="../tags/tag3985.xml"/><Relationship Id="rId15" Type="http://schemas.openxmlformats.org/officeDocument/2006/relationships/tags" Target="../tags/tag3998.xml"/><Relationship Id="rId14" Type="http://schemas.openxmlformats.org/officeDocument/2006/relationships/tags" Target="../tags/tag3997.xml"/><Relationship Id="rId13" Type="http://schemas.openxmlformats.org/officeDocument/2006/relationships/tags" Target="../tags/tag3996.xml"/><Relationship Id="rId12" Type="http://schemas.openxmlformats.org/officeDocument/2006/relationships/tags" Target="../tags/tag3995.xml"/><Relationship Id="rId11" Type="http://schemas.openxmlformats.org/officeDocument/2006/relationships/tags" Target="../tags/tag3994.xml"/><Relationship Id="rId10" Type="http://schemas.openxmlformats.org/officeDocument/2006/relationships/tags" Target="../tags/tag3993.xml"/><Relationship Id="rId1" Type="http://schemas.openxmlformats.org/officeDocument/2006/relationships/slideMaster" Target="../slideMasters/slideMaster19.xml"/></Relationships>
</file>

<file path=ppt/slideLayouts/_rels/slideLayout343.xml.rels><?xml version="1.0" encoding="UTF-8" standalone="yes"?>
<Relationships xmlns="http://schemas.openxmlformats.org/package/2006/relationships"><Relationship Id="rId8" Type="http://schemas.openxmlformats.org/officeDocument/2006/relationships/tags" Target="../tags/tag4004.xml"/><Relationship Id="rId7" Type="http://schemas.openxmlformats.org/officeDocument/2006/relationships/tags" Target="../tags/tag4003.xml"/><Relationship Id="rId6" Type="http://schemas.openxmlformats.org/officeDocument/2006/relationships/tags" Target="../tags/tag4002.xml"/><Relationship Id="rId5" Type="http://schemas.openxmlformats.org/officeDocument/2006/relationships/tags" Target="../tags/tag4001.xml"/><Relationship Id="rId4" Type="http://schemas.openxmlformats.org/officeDocument/2006/relationships/tags" Target="../tags/tag4000.xml"/><Relationship Id="rId3" Type="http://schemas.openxmlformats.org/officeDocument/2006/relationships/image" Target="../media/image2.png"/><Relationship Id="rId2" Type="http://schemas.openxmlformats.org/officeDocument/2006/relationships/tags" Target="../tags/tag3999.xml"/><Relationship Id="rId1" Type="http://schemas.openxmlformats.org/officeDocument/2006/relationships/slideMaster" Target="../slideMasters/slideMaster19.xml"/></Relationships>
</file>

<file path=ppt/slideLayouts/_rels/slideLayout344.xml.rels><?xml version="1.0" encoding="UTF-8" standalone="yes"?>
<Relationships xmlns="http://schemas.openxmlformats.org/package/2006/relationships"><Relationship Id="rId9" Type="http://schemas.openxmlformats.org/officeDocument/2006/relationships/tags" Target="../tags/tag4012.xml"/><Relationship Id="rId8" Type="http://schemas.openxmlformats.org/officeDocument/2006/relationships/tags" Target="../tags/tag4011.xml"/><Relationship Id="rId7" Type="http://schemas.openxmlformats.org/officeDocument/2006/relationships/tags" Target="../tags/tag4010.xml"/><Relationship Id="rId6" Type="http://schemas.openxmlformats.org/officeDocument/2006/relationships/tags" Target="../tags/tag4009.xml"/><Relationship Id="rId5" Type="http://schemas.openxmlformats.org/officeDocument/2006/relationships/tags" Target="../tags/tag4008.xml"/><Relationship Id="rId4" Type="http://schemas.openxmlformats.org/officeDocument/2006/relationships/tags" Target="../tags/tag4007.xml"/><Relationship Id="rId3" Type="http://schemas.openxmlformats.org/officeDocument/2006/relationships/tags" Target="../tags/tag4006.xml"/><Relationship Id="rId2" Type="http://schemas.openxmlformats.org/officeDocument/2006/relationships/tags" Target="../tags/tag4005.xml"/><Relationship Id="rId17" Type="http://schemas.openxmlformats.org/officeDocument/2006/relationships/tags" Target="../tags/tag4020.xml"/><Relationship Id="rId16" Type="http://schemas.openxmlformats.org/officeDocument/2006/relationships/tags" Target="../tags/tag4019.xml"/><Relationship Id="rId15" Type="http://schemas.openxmlformats.org/officeDocument/2006/relationships/tags" Target="../tags/tag4018.xml"/><Relationship Id="rId14" Type="http://schemas.openxmlformats.org/officeDocument/2006/relationships/tags" Target="../tags/tag4017.xml"/><Relationship Id="rId13" Type="http://schemas.openxmlformats.org/officeDocument/2006/relationships/tags" Target="../tags/tag4016.xml"/><Relationship Id="rId12" Type="http://schemas.openxmlformats.org/officeDocument/2006/relationships/tags" Target="../tags/tag4015.xml"/><Relationship Id="rId11" Type="http://schemas.openxmlformats.org/officeDocument/2006/relationships/tags" Target="../tags/tag4014.xml"/><Relationship Id="rId10" Type="http://schemas.openxmlformats.org/officeDocument/2006/relationships/tags" Target="../tags/tag4013.xml"/><Relationship Id="rId1" Type="http://schemas.openxmlformats.org/officeDocument/2006/relationships/slideMaster" Target="../slideMasters/slideMaster19.xml"/></Relationships>
</file>

<file path=ppt/slideLayouts/_rels/slideLayout345.xml.rels><?xml version="1.0" encoding="UTF-8" standalone="yes"?>
<Relationships xmlns="http://schemas.openxmlformats.org/package/2006/relationships"><Relationship Id="rId9" Type="http://schemas.openxmlformats.org/officeDocument/2006/relationships/tags" Target="../tags/tag4028.xml"/><Relationship Id="rId8" Type="http://schemas.openxmlformats.org/officeDocument/2006/relationships/tags" Target="../tags/tag4027.xml"/><Relationship Id="rId7" Type="http://schemas.openxmlformats.org/officeDocument/2006/relationships/tags" Target="../tags/tag4026.xml"/><Relationship Id="rId6" Type="http://schemas.openxmlformats.org/officeDocument/2006/relationships/tags" Target="../tags/tag4025.xml"/><Relationship Id="rId5" Type="http://schemas.openxmlformats.org/officeDocument/2006/relationships/tags" Target="../tags/tag4024.xml"/><Relationship Id="rId4" Type="http://schemas.openxmlformats.org/officeDocument/2006/relationships/tags" Target="../tags/tag4023.xml"/><Relationship Id="rId3" Type="http://schemas.openxmlformats.org/officeDocument/2006/relationships/tags" Target="../tags/tag4022.xml"/><Relationship Id="rId2" Type="http://schemas.openxmlformats.org/officeDocument/2006/relationships/tags" Target="../tags/tag4021.xml"/><Relationship Id="rId18" Type="http://schemas.openxmlformats.org/officeDocument/2006/relationships/tags" Target="../tags/tag4037.xml"/><Relationship Id="rId17" Type="http://schemas.openxmlformats.org/officeDocument/2006/relationships/tags" Target="../tags/tag4036.xml"/><Relationship Id="rId16" Type="http://schemas.openxmlformats.org/officeDocument/2006/relationships/tags" Target="../tags/tag4035.xml"/><Relationship Id="rId15" Type="http://schemas.openxmlformats.org/officeDocument/2006/relationships/tags" Target="../tags/tag4034.xml"/><Relationship Id="rId14" Type="http://schemas.openxmlformats.org/officeDocument/2006/relationships/tags" Target="../tags/tag4033.xml"/><Relationship Id="rId13" Type="http://schemas.openxmlformats.org/officeDocument/2006/relationships/tags" Target="../tags/tag4032.xml"/><Relationship Id="rId12" Type="http://schemas.openxmlformats.org/officeDocument/2006/relationships/tags" Target="../tags/tag4031.xml"/><Relationship Id="rId11" Type="http://schemas.openxmlformats.org/officeDocument/2006/relationships/tags" Target="../tags/tag4030.xml"/><Relationship Id="rId10" Type="http://schemas.openxmlformats.org/officeDocument/2006/relationships/tags" Target="../tags/tag4029.xml"/><Relationship Id="rId1" Type="http://schemas.openxmlformats.org/officeDocument/2006/relationships/slideMaster" Target="../slideMasters/slideMaster19.xml"/></Relationships>
</file>

<file path=ppt/slideLayouts/_rels/slideLayout346.xml.rels><?xml version="1.0" encoding="UTF-8" standalone="yes"?>
<Relationships xmlns="http://schemas.openxmlformats.org/package/2006/relationships"><Relationship Id="rId9" Type="http://schemas.openxmlformats.org/officeDocument/2006/relationships/tags" Target="../tags/tag4045.xml"/><Relationship Id="rId8" Type="http://schemas.openxmlformats.org/officeDocument/2006/relationships/tags" Target="../tags/tag4044.xml"/><Relationship Id="rId7" Type="http://schemas.openxmlformats.org/officeDocument/2006/relationships/tags" Target="../tags/tag4043.xml"/><Relationship Id="rId6" Type="http://schemas.openxmlformats.org/officeDocument/2006/relationships/tags" Target="../tags/tag4042.xml"/><Relationship Id="rId5" Type="http://schemas.openxmlformats.org/officeDocument/2006/relationships/tags" Target="../tags/tag4041.xml"/><Relationship Id="rId4" Type="http://schemas.openxmlformats.org/officeDocument/2006/relationships/tags" Target="../tags/tag4040.xml"/><Relationship Id="rId3" Type="http://schemas.openxmlformats.org/officeDocument/2006/relationships/tags" Target="../tags/tag4039.xml"/><Relationship Id="rId2" Type="http://schemas.openxmlformats.org/officeDocument/2006/relationships/tags" Target="../tags/tag4038.xml"/><Relationship Id="rId18" Type="http://schemas.openxmlformats.org/officeDocument/2006/relationships/tags" Target="../tags/tag4054.xml"/><Relationship Id="rId17" Type="http://schemas.openxmlformats.org/officeDocument/2006/relationships/tags" Target="../tags/tag4053.xml"/><Relationship Id="rId16" Type="http://schemas.openxmlformats.org/officeDocument/2006/relationships/tags" Target="../tags/tag4052.xml"/><Relationship Id="rId15" Type="http://schemas.openxmlformats.org/officeDocument/2006/relationships/tags" Target="../tags/tag4051.xml"/><Relationship Id="rId14" Type="http://schemas.openxmlformats.org/officeDocument/2006/relationships/tags" Target="../tags/tag4050.xml"/><Relationship Id="rId13" Type="http://schemas.openxmlformats.org/officeDocument/2006/relationships/tags" Target="../tags/tag4049.xml"/><Relationship Id="rId12" Type="http://schemas.openxmlformats.org/officeDocument/2006/relationships/tags" Target="../tags/tag4048.xml"/><Relationship Id="rId11" Type="http://schemas.openxmlformats.org/officeDocument/2006/relationships/tags" Target="../tags/tag4047.xml"/><Relationship Id="rId10" Type="http://schemas.openxmlformats.org/officeDocument/2006/relationships/tags" Target="../tags/tag4046.xml"/><Relationship Id="rId1" Type="http://schemas.openxmlformats.org/officeDocument/2006/relationships/slideMaster" Target="../slideMasters/slideMaster19.xml"/></Relationships>
</file>

<file path=ppt/slideLayouts/_rels/slideLayout347.xml.rels><?xml version="1.0" encoding="UTF-8" standalone="yes"?>
<Relationships xmlns="http://schemas.openxmlformats.org/package/2006/relationships"><Relationship Id="rId9" Type="http://schemas.openxmlformats.org/officeDocument/2006/relationships/tags" Target="../tags/tag4062.xml"/><Relationship Id="rId8" Type="http://schemas.openxmlformats.org/officeDocument/2006/relationships/tags" Target="../tags/tag4061.xml"/><Relationship Id="rId7" Type="http://schemas.openxmlformats.org/officeDocument/2006/relationships/tags" Target="../tags/tag4060.xml"/><Relationship Id="rId6" Type="http://schemas.openxmlformats.org/officeDocument/2006/relationships/tags" Target="../tags/tag4059.xml"/><Relationship Id="rId5" Type="http://schemas.openxmlformats.org/officeDocument/2006/relationships/tags" Target="../tags/tag4058.xml"/><Relationship Id="rId4" Type="http://schemas.openxmlformats.org/officeDocument/2006/relationships/tags" Target="../tags/tag4057.xml"/><Relationship Id="rId3" Type="http://schemas.openxmlformats.org/officeDocument/2006/relationships/tags" Target="../tags/tag4056.xml"/><Relationship Id="rId2" Type="http://schemas.openxmlformats.org/officeDocument/2006/relationships/tags" Target="../tags/tag4055.xml"/><Relationship Id="rId18" Type="http://schemas.openxmlformats.org/officeDocument/2006/relationships/tags" Target="../tags/tag4071.xml"/><Relationship Id="rId17" Type="http://schemas.openxmlformats.org/officeDocument/2006/relationships/tags" Target="../tags/tag4070.xml"/><Relationship Id="rId16" Type="http://schemas.openxmlformats.org/officeDocument/2006/relationships/tags" Target="../tags/tag4069.xml"/><Relationship Id="rId15" Type="http://schemas.openxmlformats.org/officeDocument/2006/relationships/tags" Target="../tags/tag4068.xml"/><Relationship Id="rId14" Type="http://schemas.openxmlformats.org/officeDocument/2006/relationships/tags" Target="../tags/tag4067.xml"/><Relationship Id="rId13" Type="http://schemas.openxmlformats.org/officeDocument/2006/relationships/tags" Target="../tags/tag4066.xml"/><Relationship Id="rId12" Type="http://schemas.openxmlformats.org/officeDocument/2006/relationships/tags" Target="../tags/tag4065.xml"/><Relationship Id="rId11" Type="http://schemas.openxmlformats.org/officeDocument/2006/relationships/tags" Target="../tags/tag4064.xml"/><Relationship Id="rId10" Type="http://schemas.openxmlformats.org/officeDocument/2006/relationships/tags" Target="../tags/tag4063.xml"/><Relationship Id="rId1" Type="http://schemas.openxmlformats.org/officeDocument/2006/relationships/slideMaster" Target="../slideMasters/slideMaster19.xml"/></Relationships>
</file>

<file path=ppt/slideLayouts/_rels/slideLayout348.xml.rels><?xml version="1.0" encoding="UTF-8" standalone="yes"?>
<Relationships xmlns="http://schemas.openxmlformats.org/package/2006/relationships"><Relationship Id="rId9" Type="http://schemas.openxmlformats.org/officeDocument/2006/relationships/tags" Target="../tags/tag4078.xml"/><Relationship Id="rId8" Type="http://schemas.openxmlformats.org/officeDocument/2006/relationships/tags" Target="../tags/tag4077.xml"/><Relationship Id="rId7" Type="http://schemas.openxmlformats.org/officeDocument/2006/relationships/tags" Target="../tags/tag4076.xml"/><Relationship Id="rId6" Type="http://schemas.openxmlformats.org/officeDocument/2006/relationships/tags" Target="../tags/tag4075.xml"/><Relationship Id="rId5" Type="http://schemas.openxmlformats.org/officeDocument/2006/relationships/tags" Target="../tags/tag4074.xml"/><Relationship Id="rId4" Type="http://schemas.openxmlformats.org/officeDocument/2006/relationships/image" Target="../media/image2.png"/><Relationship Id="rId3" Type="http://schemas.openxmlformats.org/officeDocument/2006/relationships/tags" Target="../tags/tag4073.xml"/><Relationship Id="rId2" Type="http://schemas.openxmlformats.org/officeDocument/2006/relationships/tags" Target="../tags/tag4072.xml"/><Relationship Id="rId13" Type="http://schemas.openxmlformats.org/officeDocument/2006/relationships/tags" Target="../tags/tag4082.xml"/><Relationship Id="rId12" Type="http://schemas.openxmlformats.org/officeDocument/2006/relationships/tags" Target="../tags/tag4081.xml"/><Relationship Id="rId11" Type="http://schemas.openxmlformats.org/officeDocument/2006/relationships/tags" Target="../tags/tag4080.xml"/><Relationship Id="rId10" Type="http://schemas.openxmlformats.org/officeDocument/2006/relationships/tags" Target="../tags/tag4079.xml"/><Relationship Id="rId1" Type="http://schemas.openxmlformats.org/officeDocument/2006/relationships/slideMaster" Target="../slideMasters/slideMaster19.xml"/></Relationships>
</file>

<file path=ppt/slideLayouts/_rels/slideLayout349.xml.rels><?xml version="1.0" encoding="UTF-8" standalone="yes"?>
<Relationships xmlns="http://schemas.openxmlformats.org/package/2006/relationships"><Relationship Id="rId9" Type="http://schemas.openxmlformats.org/officeDocument/2006/relationships/tags" Target="../tags/tag4090.xml"/><Relationship Id="rId8" Type="http://schemas.openxmlformats.org/officeDocument/2006/relationships/tags" Target="../tags/tag4089.xml"/><Relationship Id="rId7" Type="http://schemas.openxmlformats.org/officeDocument/2006/relationships/tags" Target="../tags/tag4088.xml"/><Relationship Id="rId6" Type="http://schemas.openxmlformats.org/officeDocument/2006/relationships/tags" Target="../tags/tag4087.xml"/><Relationship Id="rId5" Type="http://schemas.openxmlformats.org/officeDocument/2006/relationships/tags" Target="../tags/tag4086.xml"/><Relationship Id="rId4" Type="http://schemas.openxmlformats.org/officeDocument/2006/relationships/tags" Target="../tags/tag4085.xml"/><Relationship Id="rId3" Type="http://schemas.openxmlformats.org/officeDocument/2006/relationships/tags" Target="../tags/tag4084.xml"/><Relationship Id="rId2" Type="http://schemas.openxmlformats.org/officeDocument/2006/relationships/tags" Target="../tags/tag4083.xml"/><Relationship Id="rId17" Type="http://schemas.openxmlformats.org/officeDocument/2006/relationships/tags" Target="../tags/tag4098.xml"/><Relationship Id="rId16" Type="http://schemas.openxmlformats.org/officeDocument/2006/relationships/tags" Target="../tags/tag4097.xml"/><Relationship Id="rId15" Type="http://schemas.openxmlformats.org/officeDocument/2006/relationships/tags" Target="../tags/tag4096.xml"/><Relationship Id="rId14" Type="http://schemas.openxmlformats.org/officeDocument/2006/relationships/tags" Target="../tags/tag4095.xml"/><Relationship Id="rId13" Type="http://schemas.openxmlformats.org/officeDocument/2006/relationships/tags" Target="../tags/tag4094.xml"/><Relationship Id="rId12" Type="http://schemas.openxmlformats.org/officeDocument/2006/relationships/tags" Target="../tags/tag4093.xml"/><Relationship Id="rId11" Type="http://schemas.openxmlformats.org/officeDocument/2006/relationships/tags" Target="../tags/tag4092.xml"/><Relationship Id="rId10" Type="http://schemas.openxmlformats.org/officeDocument/2006/relationships/tags" Target="../tags/tag4091.xml"/><Relationship Id="rId1" Type="http://schemas.openxmlformats.org/officeDocument/2006/relationships/slideMaster" Target="../slideMasters/slideMaster19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301.xml"/><Relationship Id="rId8" Type="http://schemas.openxmlformats.org/officeDocument/2006/relationships/tags" Target="../tags/tag300.xml"/><Relationship Id="rId7" Type="http://schemas.openxmlformats.org/officeDocument/2006/relationships/tags" Target="../tags/tag299.xml"/><Relationship Id="rId6" Type="http://schemas.openxmlformats.org/officeDocument/2006/relationships/tags" Target="../tags/tag298.xml"/><Relationship Id="rId5" Type="http://schemas.openxmlformats.org/officeDocument/2006/relationships/tags" Target="../tags/tag297.xml"/><Relationship Id="rId4" Type="http://schemas.openxmlformats.org/officeDocument/2006/relationships/image" Target="../media/image2.png"/><Relationship Id="rId3" Type="http://schemas.openxmlformats.org/officeDocument/2006/relationships/tags" Target="../tags/tag296.xml"/><Relationship Id="rId2" Type="http://schemas.openxmlformats.org/officeDocument/2006/relationships/tags" Target="../tags/tag295.xml"/><Relationship Id="rId11" Type="http://schemas.openxmlformats.org/officeDocument/2006/relationships/tags" Target="../tags/tag303.xml"/><Relationship Id="rId10" Type="http://schemas.openxmlformats.org/officeDocument/2006/relationships/tags" Target="../tags/tag302.xml"/><Relationship Id="rId1" Type="http://schemas.openxmlformats.org/officeDocument/2006/relationships/slideMaster" Target="../slideMasters/slideMaster3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51.xml.rels><?xml version="1.0" encoding="UTF-8" standalone="yes"?>
<Relationships xmlns="http://schemas.openxmlformats.org/package/2006/relationships"><Relationship Id="rId9" Type="http://schemas.openxmlformats.org/officeDocument/2006/relationships/tags" Target="../tags/tag4112.xml"/><Relationship Id="rId8" Type="http://schemas.openxmlformats.org/officeDocument/2006/relationships/tags" Target="../tags/tag4111.xml"/><Relationship Id="rId7" Type="http://schemas.openxmlformats.org/officeDocument/2006/relationships/tags" Target="../tags/tag4110.xml"/><Relationship Id="rId6" Type="http://schemas.openxmlformats.org/officeDocument/2006/relationships/tags" Target="../tags/tag4109.xml"/><Relationship Id="rId5" Type="http://schemas.openxmlformats.org/officeDocument/2006/relationships/tags" Target="../tags/tag4108.xml"/><Relationship Id="rId4" Type="http://schemas.openxmlformats.org/officeDocument/2006/relationships/tags" Target="../tags/tag4107.xml"/><Relationship Id="rId3" Type="http://schemas.openxmlformats.org/officeDocument/2006/relationships/tags" Target="../tags/tag4106.xml"/><Relationship Id="rId2" Type="http://schemas.openxmlformats.org/officeDocument/2006/relationships/tags" Target="../tags/tag4105.xml"/><Relationship Id="rId17" Type="http://schemas.openxmlformats.org/officeDocument/2006/relationships/tags" Target="../tags/tag4120.xml"/><Relationship Id="rId16" Type="http://schemas.openxmlformats.org/officeDocument/2006/relationships/tags" Target="../tags/tag4119.xml"/><Relationship Id="rId15" Type="http://schemas.openxmlformats.org/officeDocument/2006/relationships/tags" Target="../tags/tag4118.xml"/><Relationship Id="rId14" Type="http://schemas.openxmlformats.org/officeDocument/2006/relationships/tags" Target="../tags/tag4117.xml"/><Relationship Id="rId13" Type="http://schemas.openxmlformats.org/officeDocument/2006/relationships/tags" Target="../tags/tag4116.xml"/><Relationship Id="rId12" Type="http://schemas.openxmlformats.org/officeDocument/2006/relationships/tags" Target="../tags/tag4115.xml"/><Relationship Id="rId11" Type="http://schemas.openxmlformats.org/officeDocument/2006/relationships/tags" Target="../tags/tag4114.xml"/><Relationship Id="rId10" Type="http://schemas.openxmlformats.org/officeDocument/2006/relationships/tags" Target="../tags/tag4113.xml"/><Relationship Id="rId1" Type="http://schemas.openxmlformats.org/officeDocument/2006/relationships/slideMaster" Target="../slideMasters/slideMaster20.xml"/></Relationships>
</file>

<file path=ppt/slideLayouts/_rels/slideLayout352.xml.rels><?xml version="1.0" encoding="UTF-8" standalone="yes"?>
<Relationships xmlns="http://schemas.openxmlformats.org/package/2006/relationships"><Relationship Id="rId9" Type="http://schemas.openxmlformats.org/officeDocument/2006/relationships/tags" Target="../tags/tag4127.xml"/><Relationship Id="rId8" Type="http://schemas.openxmlformats.org/officeDocument/2006/relationships/tags" Target="../tags/tag4126.xml"/><Relationship Id="rId7" Type="http://schemas.openxmlformats.org/officeDocument/2006/relationships/tags" Target="../tags/tag4125.xml"/><Relationship Id="rId6" Type="http://schemas.openxmlformats.org/officeDocument/2006/relationships/tags" Target="../tags/tag4124.xml"/><Relationship Id="rId5" Type="http://schemas.openxmlformats.org/officeDocument/2006/relationships/tags" Target="../tags/tag4123.xml"/><Relationship Id="rId4" Type="http://schemas.openxmlformats.org/officeDocument/2006/relationships/image" Target="../media/image2.png"/><Relationship Id="rId3" Type="http://schemas.openxmlformats.org/officeDocument/2006/relationships/tags" Target="../tags/tag4122.xml"/><Relationship Id="rId2" Type="http://schemas.openxmlformats.org/officeDocument/2006/relationships/tags" Target="../tags/tag4121.xml"/><Relationship Id="rId10" Type="http://schemas.openxmlformats.org/officeDocument/2006/relationships/tags" Target="../tags/tag4128.xml"/><Relationship Id="rId1" Type="http://schemas.openxmlformats.org/officeDocument/2006/relationships/slideMaster" Target="../slideMasters/slideMaster20.xml"/></Relationships>
</file>

<file path=ppt/slideLayouts/_rels/slideLayout353.xml.rels><?xml version="1.0" encoding="UTF-8" standalone="yes"?>
<Relationships xmlns="http://schemas.openxmlformats.org/package/2006/relationships"><Relationship Id="rId9" Type="http://schemas.openxmlformats.org/officeDocument/2006/relationships/tags" Target="../tags/tag4136.xml"/><Relationship Id="rId8" Type="http://schemas.openxmlformats.org/officeDocument/2006/relationships/tags" Target="../tags/tag4135.xml"/><Relationship Id="rId7" Type="http://schemas.openxmlformats.org/officeDocument/2006/relationships/tags" Target="../tags/tag4134.xml"/><Relationship Id="rId6" Type="http://schemas.openxmlformats.org/officeDocument/2006/relationships/tags" Target="../tags/tag4133.xml"/><Relationship Id="rId5" Type="http://schemas.openxmlformats.org/officeDocument/2006/relationships/tags" Target="../tags/tag4132.xml"/><Relationship Id="rId4" Type="http://schemas.openxmlformats.org/officeDocument/2006/relationships/tags" Target="../tags/tag4131.xml"/><Relationship Id="rId3" Type="http://schemas.openxmlformats.org/officeDocument/2006/relationships/tags" Target="../tags/tag4130.xml"/><Relationship Id="rId2" Type="http://schemas.openxmlformats.org/officeDocument/2006/relationships/tags" Target="../tags/tag4129.xml"/><Relationship Id="rId11" Type="http://schemas.openxmlformats.org/officeDocument/2006/relationships/tags" Target="../tags/tag4138.xml"/><Relationship Id="rId10" Type="http://schemas.openxmlformats.org/officeDocument/2006/relationships/tags" Target="../tags/tag4137.xml"/><Relationship Id="rId1" Type="http://schemas.openxmlformats.org/officeDocument/2006/relationships/slideMaster" Target="../slideMasters/slideMaster20.xml"/></Relationships>
</file>

<file path=ppt/slideLayouts/_rels/slideLayout354.xml.rels><?xml version="1.0" encoding="UTF-8" standalone="yes"?>
<Relationships xmlns="http://schemas.openxmlformats.org/package/2006/relationships"><Relationship Id="rId9" Type="http://schemas.openxmlformats.org/officeDocument/2006/relationships/tags" Target="../tags/tag4145.xml"/><Relationship Id="rId8" Type="http://schemas.openxmlformats.org/officeDocument/2006/relationships/tags" Target="../tags/tag4144.xml"/><Relationship Id="rId7" Type="http://schemas.openxmlformats.org/officeDocument/2006/relationships/tags" Target="../tags/tag4143.xml"/><Relationship Id="rId6" Type="http://schemas.openxmlformats.org/officeDocument/2006/relationships/tags" Target="../tags/tag4142.xml"/><Relationship Id="rId5" Type="http://schemas.openxmlformats.org/officeDocument/2006/relationships/tags" Target="../tags/tag4141.xml"/><Relationship Id="rId4" Type="http://schemas.openxmlformats.org/officeDocument/2006/relationships/image" Target="../media/image2.png"/><Relationship Id="rId3" Type="http://schemas.openxmlformats.org/officeDocument/2006/relationships/tags" Target="../tags/tag4140.xml"/><Relationship Id="rId2" Type="http://schemas.openxmlformats.org/officeDocument/2006/relationships/tags" Target="../tags/tag4139.xml"/><Relationship Id="rId11" Type="http://schemas.openxmlformats.org/officeDocument/2006/relationships/tags" Target="../tags/tag4147.xml"/><Relationship Id="rId10" Type="http://schemas.openxmlformats.org/officeDocument/2006/relationships/tags" Target="../tags/tag4146.xml"/><Relationship Id="rId1" Type="http://schemas.openxmlformats.org/officeDocument/2006/relationships/slideMaster" Target="../slideMasters/slideMaster20.xml"/></Relationships>
</file>

<file path=ppt/slideLayouts/_rels/slideLayout355.xml.rels><?xml version="1.0" encoding="UTF-8" standalone="yes"?>
<Relationships xmlns="http://schemas.openxmlformats.org/package/2006/relationships"><Relationship Id="rId9" Type="http://schemas.openxmlformats.org/officeDocument/2006/relationships/tags" Target="../tags/tag4154.xml"/><Relationship Id="rId8" Type="http://schemas.openxmlformats.org/officeDocument/2006/relationships/tags" Target="../tags/tag4153.xml"/><Relationship Id="rId7" Type="http://schemas.openxmlformats.org/officeDocument/2006/relationships/tags" Target="../tags/tag4152.xml"/><Relationship Id="rId6" Type="http://schemas.openxmlformats.org/officeDocument/2006/relationships/tags" Target="../tags/tag4151.xml"/><Relationship Id="rId5" Type="http://schemas.openxmlformats.org/officeDocument/2006/relationships/tags" Target="../tags/tag4150.xml"/><Relationship Id="rId4" Type="http://schemas.openxmlformats.org/officeDocument/2006/relationships/image" Target="../media/image2.png"/><Relationship Id="rId3" Type="http://schemas.openxmlformats.org/officeDocument/2006/relationships/tags" Target="../tags/tag4149.xml"/><Relationship Id="rId2" Type="http://schemas.openxmlformats.org/officeDocument/2006/relationships/tags" Target="../tags/tag4148.xml"/><Relationship Id="rId13" Type="http://schemas.openxmlformats.org/officeDocument/2006/relationships/tags" Target="../tags/tag4158.xml"/><Relationship Id="rId12" Type="http://schemas.openxmlformats.org/officeDocument/2006/relationships/tags" Target="../tags/tag4157.xml"/><Relationship Id="rId11" Type="http://schemas.openxmlformats.org/officeDocument/2006/relationships/tags" Target="../tags/tag4156.xml"/><Relationship Id="rId10" Type="http://schemas.openxmlformats.org/officeDocument/2006/relationships/tags" Target="../tags/tag4155.xml"/><Relationship Id="rId1" Type="http://schemas.openxmlformats.org/officeDocument/2006/relationships/slideMaster" Target="../slideMasters/slideMaster20.xml"/></Relationships>
</file>

<file path=ppt/slideLayouts/_rels/slideLayout356.xml.rels><?xml version="1.0" encoding="UTF-8" standalone="yes"?>
<Relationships xmlns="http://schemas.openxmlformats.org/package/2006/relationships"><Relationship Id="rId9" Type="http://schemas.openxmlformats.org/officeDocument/2006/relationships/tags" Target="../tags/tag4166.xml"/><Relationship Id="rId8" Type="http://schemas.openxmlformats.org/officeDocument/2006/relationships/tags" Target="../tags/tag4165.xml"/><Relationship Id="rId7" Type="http://schemas.openxmlformats.org/officeDocument/2006/relationships/tags" Target="../tags/tag4164.xml"/><Relationship Id="rId6" Type="http://schemas.openxmlformats.org/officeDocument/2006/relationships/tags" Target="../tags/tag4163.xml"/><Relationship Id="rId5" Type="http://schemas.openxmlformats.org/officeDocument/2006/relationships/tags" Target="../tags/tag4162.xml"/><Relationship Id="rId4" Type="http://schemas.openxmlformats.org/officeDocument/2006/relationships/tags" Target="../tags/tag4161.xml"/><Relationship Id="rId3" Type="http://schemas.openxmlformats.org/officeDocument/2006/relationships/tags" Target="../tags/tag4160.xml"/><Relationship Id="rId2" Type="http://schemas.openxmlformats.org/officeDocument/2006/relationships/tags" Target="../tags/tag4159.xml"/><Relationship Id="rId10" Type="http://schemas.openxmlformats.org/officeDocument/2006/relationships/tags" Target="../tags/tag4167.xml"/><Relationship Id="rId1" Type="http://schemas.openxmlformats.org/officeDocument/2006/relationships/slideMaster" Target="../slideMasters/slideMaster20.xml"/></Relationships>
</file>

<file path=ppt/slideLayouts/_rels/slideLayout357.xml.rels><?xml version="1.0" encoding="UTF-8" standalone="yes"?>
<Relationships xmlns="http://schemas.openxmlformats.org/package/2006/relationships"><Relationship Id="rId4" Type="http://schemas.openxmlformats.org/officeDocument/2006/relationships/tags" Target="../tags/tag4170.xml"/><Relationship Id="rId3" Type="http://schemas.openxmlformats.org/officeDocument/2006/relationships/tags" Target="../tags/tag4169.xml"/><Relationship Id="rId2" Type="http://schemas.openxmlformats.org/officeDocument/2006/relationships/tags" Target="../tags/tag4168.xml"/><Relationship Id="rId1" Type="http://schemas.openxmlformats.org/officeDocument/2006/relationships/slideMaster" Target="../slideMasters/slideMaster20.xml"/></Relationships>
</file>

<file path=ppt/slideLayouts/_rels/slideLayout358.xml.rels><?xml version="1.0" encoding="UTF-8" standalone="yes"?>
<Relationships xmlns="http://schemas.openxmlformats.org/package/2006/relationships"><Relationship Id="rId9" Type="http://schemas.openxmlformats.org/officeDocument/2006/relationships/tags" Target="../tags/tag4177.xml"/><Relationship Id="rId8" Type="http://schemas.openxmlformats.org/officeDocument/2006/relationships/tags" Target="../tags/tag4176.xml"/><Relationship Id="rId7" Type="http://schemas.openxmlformats.org/officeDocument/2006/relationships/tags" Target="../tags/tag4175.xml"/><Relationship Id="rId6" Type="http://schemas.openxmlformats.org/officeDocument/2006/relationships/tags" Target="../tags/tag4174.xml"/><Relationship Id="rId5" Type="http://schemas.openxmlformats.org/officeDocument/2006/relationships/tags" Target="../tags/tag4173.xml"/><Relationship Id="rId4" Type="http://schemas.openxmlformats.org/officeDocument/2006/relationships/image" Target="../media/image2.png"/><Relationship Id="rId3" Type="http://schemas.openxmlformats.org/officeDocument/2006/relationships/tags" Target="../tags/tag4172.xml"/><Relationship Id="rId2" Type="http://schemas.openxmlformats.org/officeDocument/2006/relationships/tags" Target="../tags/tag4171.xml"/><Relationship Id="rId11" Type="http://schemas.openxmlformats.org/officeDocument/2006/relationships/tags" Target="../tags/tag4179.xml"/><Relationship Id="rId10" Type="http://schemas.openxmlformats.org/officeDocument/2006/relationships/tags" Target="../tags/tag4178.xml"/><Relationship Id="rId1" Type="http://schemas.openxmlformats.org/officeDocument/2006/relationships/slideMaster" Target="../slideMasters/slideMaster20.xml"/></Relationships>
</file>

<file path=ppt/slideLayouts/_rels/slideLayout359.xml.rels><?xml version="1.0" encoding="UTF-8" standalone="yes"?>
<Relationships xmlns="http://schemas.openxmlformats.org/package/2006/relationships"><Relationship Id="rId9" Type="http://schemas.openxmlformats.org/officeDocument/2006/relationships/tags" Target="../tags/tag4187.xml"/><Relationship Id="rId8" Type="http://schemas.openxmlformats.org/officeDocument/2006/relationships/tags" Target="../tags/tag4186.xml"/><Relationship Id="rId7" Type="http://schemas.openxmlformats.org/officeDocument/2006/relationships/tags" Target="../tags/tag4185.xml"/><Relationship Id="rId6" Type="http://schemas.openxmlformats.org/officeDocument/2006/relationships/tags" Target="../tags/tag4184.xml"/><Relationship Id="rId5" Type="http://schemas.openxmlformats.org/officeDocument/2006/relationships/tags" Target="../tags/tag4183.xml"/><Relationship Id="rId4" Type="http://schemas.openxmlformats.org/officeDocument/2006/relationships/tags" Target="../tags/tag4182.xml"/><Relationship Id="rId3" Type="http://schemas.openxmlformats.org/officeDocument/2006/relationships/tags" Target="../tags/tag4181.xml"/><Relationship Id="rId2" Type="http://schemas.openxmlformats.org/officeDocument/2006/relationships/tags" Target="../tags/tag4180.xml"/><Relationship Id="rId18" Type="http://schemas.openxmlformats.org/officeDocument/2006/relationships/tags" Target="../tags/tag4196.xml"/><Relationship Id="rId17" Type="http://schemas.openxmlformats.org/officeDocument/2006/relationships/tags" Target="../tags/tag4195.xml"/><Relationship Id="rId16" Type="http://schemas.openxmlformats.org/officeDocument/2006/relationships/tags" Target="../tags/tag4194.xml"/><Relationship Id="rId15" Type="http://schemas.openxmlformats.org/officeDocument/2006/relationships/tags" Target="../tags/tag4193.xml"/><Relationship Id="rId14" Type="http://schemas.openxmlformats.org/officeDocument/2006/relationships/tags" Target="../tags/tag4192.xml"/><Relationship Id="rId13" Type="http://schemas.openxmlformats.org/officeDocument/2006/relationships/tags" Target="../tags/tag4191.xml"/><Relationship Id="rId12" Type="http://schemas.openxmlformats.org/officeDocument/2006/relationships/tags" Target="../tags/tag4190.xml"/><Relationship Id="rId11" Type="http://schemas.openxmlformats.org/officeDocument/2006/relationships/tags" Target="../tags/tag4189.xml"/><Relationship Id="rId10" Type="http://schemas.openxmlformats.org/officeDocument/2006/relationships/tags" Target="../tags/tag4188.xml"/><Relationship Id="rId1" Type="http://schemas.openxmlformats.org/officeDocument/2006/relationships/slideMaster" Target="../slideMasters/slideMaster20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311.xml"/><Relationship Id="rId8" Type="http://schemas.openxmlformats.org/officeDocument/2006/relationships/tags" Target="../tags/tag310.xml"/><Relationship Id="rId7" Type="http://schemas.openxmlformats.org/officeDocument/2006/relationships/tags" Target="../tags/tag309.xml"/><Relationship Id="rId6" Type="http://schemas.openxmlformats.org/officeDocument/2006/relationships/tags" Target="../tags/tag308.xml"/><Relationship Id="rId5" Type="http://schemas.openxmlformats.org/officeDocument/2006/relationships/tags" Target="../tags/tag307.xml"/><Relationship Id="rId4" Type="http://schemas.openxmlformats.org/officeDocument/2006/relationships/tags" Target="../tags/tag306.xml"/><Relationship Id="rId3" Type="http://schemas.openxmlformats.org/officeDocument/2006/relationships/tags" Target="../tags/tag305.xml"/><Relationship Id="rId2" Type="http://schemas.openxmlformats.org/officeDocument/2006/relationships/tags" Target="../tags/tag304.xml"/><Relationship Id="rId18" Type="http://schemas.openxmlformats.org/officeDocument/2006/relationships/tags" Target="../tags/tag320.xml"/><Relationship Id="rId17" Type="http://schemas.openxmlformats.org/officeDocument/2006/relationships/tags" Target="../tags/tag319.xml"/><Relationship Id="rId16" Type="http://schemas.openxmlformats.org/officeDocument/2006/relationships/tags" Target="../tags/tag318.xml"/><Relationship Id="rId15" Type="http://schemas.openxmlformats.org/officeDocument/2006/relationships/tags" Target="../tags/tag317.xml"/><Relationship Id="rId14" Type="http://schemas.openxmlformats.org/officeDocument/2006/relationships/tags" Target="../tags/tag316.xml"/><Relationship Id="rId13" Type="http://schemas.openxmlformats.org/officeDocument/2006/relationships/tags" Target="../tags/tag315.xml"/><Relationship Id="rId12" Type="http://schemas.openxmlformats.org/officeDocument/2006/relationships/tags" Target="../tags/tag314.xml"/><Relationship Id="rId11" Type="http://schemas.openxmlformats.org/officeDocument/2006/relationships/tags" Target="../tags/tag313.xml"/><Relationship Id="rId10" Type="http://schemas.openxmlformats.org/officeDocument/2006/relationships/tags" Target="../tags/tag312.xml"/><Relationship Id="rId1" Type="http://schemas.openxmlformats.org/officeDocument/2006/relationships/slideMaster" Target="../slideMasters/slideMaster3.xml"/></Relationships>
</file>

<file path=ppt/slideLayouts/_rels/slideLayout360.xml.rels><?xml version="1.0" encoding="UTF-8" standalone="yes"?>
<Relationships xmlns="http://schemas.openxmlformats.org/package/2006/relationships"><Relationship Id="rId9" Type="http://schemas.openxmlformats.org/officeDocument/2006/relationships/tags" Target="../tags/tag4204.xml"/><Relationship Id="rId8" Type="http://schemas.openxmlformats.org/officeDocument/2006/relationships/tags" Target="../tags/tag4203.xml"/><Relationship Id="rId7" Type="http://schemas.openxmlformats.org/officeDocument/2006/relationships/tags" Target="../tags/tag4202.xml"/><Relationship Id="rId6" Type="http://schemas.openxmlformats.org/officeDocument/2006/relationships/tags" Target="../tags/tag4201.xml"/><Relationship Id="rId5" Type="http://schemas.openxmlformats.org/officeDocument/2006/relationships/tags" Target="../tags/tag4200.xml"/><Relationship Id="rId4" Type="http://schemas.openxmlformats.org/officeDocument/2006/relationships/tags" Target="../tags/tag4199.xml"/><Relationship Id="rId3" Type="http://schemas.openxmlformats.org/officeDocument/2006/relationships/tags" Target="../tags/tag4198.xml"/><Relationship Id="rId2" Type="http://schemas.openxmlformats.org/officeDocument/2006/relationships/tags" Target="../tags/tag4197.xml"/><Relationship Id="rId17" Type="http://schemas.openxmlformats.org/officeDocument/2006/relationships/tags" Target="../tags/tag4212.xml"/><Relationship Id="rId16" Type="http://schemas.openxmlformats.org/officeDocument/2006/relationships/tags" Target="../tags/tag4211.xml"/><Relationship Id="rId15" Type="http://schemas.openxmlformats.org/officeDocument/2006/relationships/tags" Target="../tags/tag4210.xml"/><Relationship Id="rId14" Type="http://schemas.openxmlformats.org/officeDocument/2006/relationships/tags" Target="../tags/tag4209.xml"/><Relationship Id="rId13" Type="http://schemas.openxmlformats.org/officeDocument/2006/relationships/tags" Target="../tags/tag4208.xml"/><Relationship Id="rId12" Type="http://schemas.openxmlformats.org/officeDocument/2006/relationships/tags" Target="../tags/tag4207.xml"/><Relationship Id="rId11" Type="http://schemas.openxmlformats.org/officeDocument/2006/relationships/tags" Target="../tags/tag4206.xml"/><Relationship Id="rId10" Type="http://schemas.openxmlformats.org/officeDocument/2006/relationships/tags" Target="../tags/tag4205.xml"/><Relationship Id="rId1" Type="http://schemas.openxmlformats.org/officeDocument/2006/relationships/slideMaster" Target="../slideMasters/slideMaster20.xml"/></Relationships>
</file>

<file path=ppt/slideLayouts/_rels/slideLayout361.xml.rels><?xml version="1.0" encoding="UTF-8" standalone="yes"?>
<Relationships xmlns="http://schemas.openxmlformats.org/package/2006/relationships"><Relationship Id="rId9" Type="http://schemas.openxmlformats.org/officeDocument/2006/relationships/tags" Target="../tags/tag4220.xml"/><Relationship Id="rId8" Type="http://schemas.openxmlformats.org/officeDocument/2006/relationships/tags" Target="../tags/tag4219.xml"/><Relationship Id="rId7" Type="http://schemas.openxmlformats.org/officeDocument/2006/relationships/tags" Target="../tags/tag4218.xml"/><Relationship Id="rId6" Type="http://schemas.openxmlformats.org/officeDocument/2006/relationships/tags" Target="../tags/tag4217.xml"/><Relationship Id="rId5" Type="http://schemas.openxmlformats.org/officeDocument/2006/relationships/tags" Target="../tags/tag4216.xml"/><Relationship Id="rId4" Type="http://schemas.openxmlformats.org/officeDocument/2006/relationships/tags" Target="../tags/tag4215.xml"/><Relationship Id="rId3" Type="http://schemas.openxmlformats.org/officeDocument/2006/relationships/tags" Target="../tags/tag4214.xml"/><Relationship Id="rId2" Type="http://schemas.openxmlformats.org/officeDocument/2006/relationships/tags" Target="../tags/tag4213.xml"/><Relationship Id="rId15" Type="http://schemas.openxmlformats.org/officeDocument/2006/relationships/tags" Target="../tags/tag4226.xml"/><Relationship Id="rId14" Type="http://schemas.openxmlformats.org/officeDocument/2006/relationships/tags" Target="../tags/tag4225.xml"/><Relationship Id="rId13" Type="http://schemas.openxmlformats.org/officeDocument/2006/relationships/tags" Target="../tags/tag4224.xml"/><Relationship Id="rId12" Type="http://schemas.openxmlformats.org/officeDocument/2006/relationships/tags" Target="../tags/tag4223.xml"/><Relationship Id="rId11" Type="http://schemas.openxmlformats.org/officeDocument/2006/relationships/tags" Target="../tags/tag4222.xml"/><Relationship Id="rId10" Type="http://schemas.openxmlformats.org/officeDocument/2006/relationships/tags" Target="../tags/tag4221.xml"/><Relationship Id="rId1" Type="http://schemas.openxmlformats.org/officeDocument/2006/relationships/slideMaster" Target="../slideMasters/slideMaster20.xml"/></Relationships>
</file>

<file path=ppt/slideLayouts/_rels/slideLayout362.xml.rels><?xml version="1.0" encoding="UTF-8" standalone="yes"?>
<Relationships xmlns="http://schemas.openxmlformats.org/package/2006/relationships"><Relationship Id="rId8" Type="http://schemas.openxmlformats.org/officeDocument/2006/relationships/tags" Target="../tags/tag4232.xml"/><Relationship Id="rId7" Type="http://schemas.openxmlformats.org/officeDocument/2006/relationships/tags" Target="../tags/tag4231.xml"/><Relationship Id="rId6" Type="http://schemas.openxmlformats.org/officeDocument/2006/relationships/tags" Target="../tags/tag4230.xml"/><Relationship Id="rId5" Type="http://schemas.openxmlformats.org/officeDocument/2006/relationships/tags" Target="../tags/tag4229.xml"/><Relationship Id="rId4" Type="http://schemas.openxmlformats.org/officeDocument/2006/relationships/tags" Target="../tags/tag4228.xml"/><Relationship Id="rId3" Type="http://schemas.openxmlformats.org/officeDocument/2006/relationships/image" Target="../media/image2.png"/><Relationship Id="rId2" Type="http://schemas.openxmlformats.org/officeDocument/2006/relationships/tags" Target="../tags/tag4227.xml"/><Relationship Id="rId1" Type="http://schemas.openxmlformats.org/officeDocument/2006/relationships/slideMaster" Target="../slideMasters/slideMaster20.xml"/></Relationships>
</file>

<file path=ppt/slideLayouts/_rels/slideLayout363.xml.rels><?xml version="1.0" encoding="UTF-8" standalone="yes"?>
<Relationships xmlns="http://schemas.openxmlformats.org/package/2006/relationships"><Relationship Id="rId9" Type="http://schemas.openxmlformats.org/officeDocument/2006/relationships/tags" Target="../tags/tag4240.xml"/><Relationship Id="rId8" Type="http://schemas.openxmlformats.org/officeDocument/2006/relationships/tags" Target="../tags/tag4239.xml"/><Relationship Id="rId7" Type="http://schemas.openxmlformats.org/officeDocument/2006/relationships/tags" Target="../tags/tag4238.xml"/><Relationship Id="rId6" Type="http://schemas.openxmlformats.org/officeDocument/2006/relationships/tags" Target="../tags/tag4237.xml"/><Relationship Id="rId5" Type="http://schemas.openxmlformats.org/officeDocument/2006/relationships/tags" Target="../tags/tag4236.xml"/><Relationship Id="rId4" Type="http://schemas.openxmlformats.org/officeDocument/2006/relationships/tags" Target="../tags/tag4235.xml"/><Relationship Id="rId3" Type="http://schemas.openxmlformats.org/officeDocument/2006/relationships/tags" Target="../tags/tag4234.xml"/><Relationship Id="rId2" Type="http://schemas.openxmlformats.org/officeDocument/2006/relationships/tags" Target="../tags/tag4233.xml"/><Relationship Id="rId17" Type="http://schemas.openxmlformats.org/officeDocument/2006/relationships/tags" Target="../tags/tag4248.xml"/><Relationship Id="rId16" Type="http://schemas.openxmlformats.org/officeDocument/2006/relationships/tags" Target="../tags/tag4247.xml"/><Relationship Id="rId15" Type="http://schemas.openxmlformats.org/officeDocument/2006/relationships/tags" Target="../tags/tag4246.xml"/><Relationship Id="rId14" Type="http://schemas.openxmlformats.org/officeDocument/2006/relationships/tags" Target="../tags/tag4245.xml"/><Relationship Id="rId13" Type="http://schemas.openxmlformats.org/officeDocument/2006/relationships/tags" Target="../tags/tag4244.xml"/><Relationship Id="rId12" Type="http://schemas.openxmlformats.org/officeDocument/2006/relationships/tags" Target="../tags/tag4243.xml"/><Relationship Id="rId11" Type="http://schemas.openxmlformats.org/officeDocument/2006/relationships/tags" Target="../tags/tag4242.xml"/><Relationship Id="rId10" Type="http://schemas.openxmlformats.org/officeDocument/2006/relationships/tags" Target="../tags/tag4241.xml"/><Relationship Id="rId1" Type="http://schemas.openxmlformats.org/officeDocument/2006/relationships/slideMaster" Target="../slideMasters/slideMaster20.xml"/></Relationships>
</file>

<file path=ppt/slideLayouts/_rels/slideLayout364.xml.rels><?xml version="1.0" encoding="UTF-8" standalone="yes"?>
<Relationships xmlns="http://schemas.openxmlformats.org/package/2006/relationships"><Relationship Id="rId9" Type="http://schemas.openxmlformats.org/officeDocument/2006/relationships/tags" Target="../tags/tag4256.xml"/><Relationship Id="rId8" Type="http://schemas.openxmlformats.org/officeDocument/2006/relationships/tags" Target="../tags/tag4255.xml"/><Relationship Id="rId7" Type="http://schemas.openxmlformats.org/officeDocument/2006/relationships/tags" Target="../tags/tag4254.xml"/><Relationship Id="rId6" Type="http://schemas.openxmlformats.org/officeDocument/2006/relationships/tags" Target="../tags/tag4253.xml"/><Relationship Id="rId5" Type="http://schemas.openxmlformats.org/officeDocument/2006/relationships/tags" Target="../tags/tag4252.xml"/><Relationship Id="rId4" Type="http://schemas.openxmlformats.org/officeDocument/2006/relationships/tags" Target="../tags/tag4251.xml"/><Relationship Id="rId3" Type="http://schemas.openxmlformats.org/officeDocument/2006/relationships/tags" Target="../tags/tag4250.xml"/><Relationship Id="rId2" Type="http://schemas.openxmlformats.org/officeDocument/2006/relationships/tags" Target="../tags/tag4249.xml"/><Relationship Id="rId18" Type="http://schemas.openxmlformats.org/officeDocument/2006/relationships/tags" Target="../tags/tag4265.xml"/><Relationship Id="rId17" Type="http://schemas.openxmlformats.org/officeDocument/2006/relationships/tags" Target="../tags/tag4264.xml"/><Relationship Id="rId16" Type="http://schemas.openxmlformats.org/officeDocument/2006/relationships/tags" Target="../tags/tag4263.xml"/><Relationship Id="rId15" Type="http://schemas.openxmlformats.org/officeDocument/2006/relationships/tags" Target="../tags/tag4262.xml"/><Relationship Id="rId14" Type="http://schemas.openxmlformats.org/officeDocument/2006/relationships/tags" Target="../tags/tag4261.xml"/><Relationship Id="rId13" Type="http://schemas.openxmlformats.org/officeDocument/2006/relationships/tags" Target="../tags/tag4260.xml"/><Relationship Id="rId12" Type="http://schemas.openxmlformats.org/officeDocument/2006/relationships/tags" Target="../tags/tag4259.xml"/><Relationship Id="rId11" Type="http://schemas.openxmlformats.org/officeDocument/2006/relationships/tags" Target="../tags/tag4258.xml"/><Relationship Id="rId10" Type="http://schemas.openxmlformats.org/officeDocument/2006/relationships/tags" Target="../tags/tag4257.xml"/><Relationship Id="rId1" Type="http://schemas.openxmlformats.org/officeDocument/2006/relationships/slideMaster" Target="../slideMasters/slideMaster20.xml"/></Relationships>
</file>

<file path=ppt/slideLayouts/_rels/slideLayout365.xml.rels><?xml version="1.0" encoding="UTF-8" standalone="yes"?>
<Relationships xmlns="http://schemas.openxmlformats.org/package/2006/relationships"><Relationship Id="rId9" Type="http://schemas.openxmlformats.org/officeDocument/2006/relationships/tags" Target="../tags/tag4273.xml"/><Relationship Id="rId8" Type="http://schemas.openxmlformats.org/officeDocument/2006/relationships/tags" Target="../tags/tag4272.xml"/><Relationship Id="rId7" Type="http://schemas.openxmlformats.org/officeDocument/2006/relationships/tags" Target="../tags/tag4271.xml"/><Relationship Id="rId6" Type="http://schemas.openxmlformats.org/officeDocument/2006/relationships/tags" Target="../tags/tag4270.xml"/><Relationship Id="rId5" Type="http://schemas.openxmlformats.org/officeDocument/2006/relationships/tags" Target="../tags/tag4269.xml"/><Relationship Id="rId4" Type="http://schemas.openxmlformats.org/officeDocument/2006/relationships/tags" Target="../tags/tag4268.xml"/><Relationship Id="rId3" Type="http://schemas.openxmlformats.org/officeDocument/2006/relationships/tags" Target="../tags/tag4267.xml"/><Relationship Id="rId2" Type="http://schemas.openxmlformats.org/officeDocument/2006/relationships/tags" Target="../tags/tag4266.xml"/><Relationship Id="rId18" Type="http://schemas.openxmlformats.org/officeDocument/2006/relationships/tags" Target="../tags/tag4282.xml"/><Relationship Id="rId17" Type="http://schemas.openxmlformats.org/officeDocument/2006/relationships/tags" Target="../tags/tag4281.xml"/><Relationship Id="rId16" Type="http://schemas.openxmlformats.org/officeDocument/2006/relationships/tags" Target="../tags/tag4280.xml"/><Relationship Id="rId15" Type="http://schemas.openxmlformats.org/officeDocument/2006/relationships/tags" Target="../tags/tag4279.xml"/><Relationship Id="rId14" Type="http://schemas.openxmlformats.org/officeDocument/2006/relationships/tags" Target="../tags/tag4278.xml"/><Relationship Id="rId13" Type="http://schemas.openxmlformats.org/officeDocument/2006/relationships/tags" Target="../tags/tag4277.xml"/><Relationship Id="rId12" Type="http://schemas.openxmlformats.org/officeDocument/2006/relationships/tags" Target="../tags/tag4276.xml"/><Relationship Id="rId11" Type="http://schemas.openxmlformats.org/officeDocument/2006/relationships/tags" Target="../tags/tag4275.xml"/><Relationship Id="rId10" Type="http://schemas.openxmlformats.org/officeDocument/2006/relationships/tags" Target="../tags/tag4274.xml"/><Relationship Id="rId1" Type="http://schemas.openxmlformats.org/officeDocument/2006/relationships/slideMaster" Target="../slideMasters/slideMaster20.xml"/></Relationships>
</file>

<file path=ppt/slideLayouts/_rels/slideLayout366.xml.rels><?xml version="1.0" encoding="UTF-8" standalone="yes"?>
<Relationships xmlns="http://schemas.openxmlformats.org/package/2006/relationships"><Relationship Id="rId9" Type="http://schemas.openxmlformats.org/officeDocument/2006/relationships/tags" Target="../tags/tag4290.xml"/><Relationship Id="rId8" Type="http://schemas.openxmlformats.org/officeDocument/2006/relationships/tags" Target="../tags/tag4289.xml"/><Relationship Id="rId7" Type="http://schemas.openxmlformats.org/officeDocument/2006/relationships/tags" Target="../tags/tag4288.xml"/><Relationship Id="rId6" Type="http://schemas.openxmlformats.org/officeDocument/2006/relationships/tags" Target="../tags/tag4287.xml"/><Relationship Id="rId5" Type="http://schemas.openxmlformats.org/officeDocument/2006/relationships/tags" Target="../tags/tag4286.xml"/><Relationship Id="rId4" Type="http://schemas.openxmlformats.org/officeDocument/2006/relationships/tags" Target="../tags/tag4285.xml"/><Relationship Id="rId3" Type="http://schemas.openxmlformats.org/officeDocument/2006/relationships/tags" Target="../tags/tag4284.xml"/><Relationship Id="rId2" Type="http://schemas.openxmlformats.org/officeDocument/2006/relationships/tags" Target="../tags/tag4283.xml"/><Relationship Id="rId18" Type="http://schemas.openxmlformats.org/officeDocument/2006/relationships/tags" Target="../tags/tag4299.xml"/><Relationship Id="rId17" Type="http://schemas.openxmlformats.org/officeDocument/2006/relationships/tags" Target="../tags/tag4298.xml"/><Relationship Id="rId16" Type="http://schemas.openxmlformats.org/officeDocument/2006/relationships/tags" Target="../tags/tag4297.xml"/><Relationship Id="rId15" Type="http://schemas.openxmlformats.org/officeDocument/2006/relationships/tags" Target="../tags/tag4296.xml"/><Relationship Id="rId14" Type="http://schemas.openxmlformats.org/officeDocument/2006/relationships/tags" Target="../tags/tag4295.xml"/><Relationship Id="rId13" Type="http://schemas.openxmlformats.org/officeDocument/2006/relationships/tags" Target="../tags/tag4294.xml"/><Relationship Id="rId12" Type="http://schemas.openxmlformats.org/officeDocument/2006/relationships/tags" Target="../tags/tag4293.xml"/><Relationship Id="rId11" Type="http://schemas.openxmlformats.org/officeDocument/2006/relationships/tags" Target="../tags/tag4292.xml"/><Relationship Id="rId10" Type="http://schemas.openxmlformats.org/officeDocument/2006/relationships/tags" Target="../tags/tag4291.xml"/><Relationship Id="rId1" Type="http://schemas.openxmlformats.org/officeDocument/2006/relationships/slideMaster" Target="../slideMasters/slideMaster20.xml"/></Relationships>
</file>

<file path=ppt/slideLayouts/_rels/slideLayout367.xml.rels><?xml version="1.0" encoding="UTF-8" standalone="yes"?>
<Relationships xmlns="http://schemas.openxmlformats.org/package/2006/relationships"><Relationship Id="rId9" Type="http://schemas.openxmlformats.org/officeDocument/2006/relationships/tags" Target="../tags/tag4306.xml"/><Relationship Id="rId8" Type="http://schemas.openxmlformats.org/officeDocument/2006/relationships/tags" Target="../tags/tag4305.xml"/><Relationship Id="rId7" Type="http://schemas.openxmlformats.org/officeDocument/2006/relationships/tags" Target="../tags/tag4304.xml"/><Relationship Id="rId6" Type="http://schemas.openxmlformats.org/officeDocument/2006/relationships/tags" Target="../tags/tag4303.xml"/><Relationship Id="rId5" Type="http://schemas.openxmlformats.org/officeDocument/2006/relationships/tags" Target="../tags/tag4302.xml"/><Relationship Id="rId4" Type="http://schemas.openxmlformats.org/officeDocument/2006/relationships/image" Target="../media/image2.png"/><Relationship Id="rId3" Type="http://schemas.openxmlformats.org/officeDocument/2006/relationships/tags" Target="../tags/tag4301.xml"/><Relationship Id="rId2" Type="http://schemas.openxmlformats.org/officeDocument/2006/relationships/tags" Target="../tags/tag4300.xml"/><Relationship Id="rId13" Type="http://schemas.openxmlformats.org/officeDocument/2006/relationships/tags" Target="../tags/tag4310.xml"/><Relationship Id="rId12" Type="http://schemas.openxmlformats.org/officeDocument/2006/relationships/tags" Target="../tags/tag4309.xml"/><Relationship Id="rId11" Type="http://schemas.openxmlformats.org/officeDocument/2006/relationships/tags" Target="../tags/tag4308.xml"/><Relationship Id="rId10" Type="http://schemas.openxmlformats.org/officeDocument/2006/relationships/tags" Target="../tags/tag4307.xml"/><Relationship Id="rId1" Type="http://schemas.openxmlformats.org/officeDocument/2006/relationships/slideMaster" Target="../slideMasters/slideMaster20.xml"/></Relationships>
</file>

<file path=ppt/slideLayouts/_rels/slideLayout368.xml.rels><?xml version="1.0" encoding="UTF-8" standalone="yes"?>
<Relationships xmlns="http://schemas.openxmlformats.org/package/2006/relationships"><Relationship Id="rId9" Type="http://schemas.openxmlformats.org/officeDocument/2006/relationships/tags" Target="../tags/tag4318.xml"/><Relationship Id="rId8" Type="http://schemas.openxmlformats.org/officeDocument/2006/relationships/tags" Target="../tags/tag4317.xml"/><Relationship Id="rId7" Type="http://schemas.openxmlformats.org/officeDocument/2006/relationships/tags" Target="../tags/tag4316.xml"/><Relationship Id="rId6" Type="http://schemas.openxmlformats.org/officeDocument/2006/relationships/tags" Target="../tags/tag4315.xml"/><Relationship Id="rId5" Type="http://schemas.openxmlformats.org/officeDocument/2006/relationships/tags" Target="../tags/tag4314.xml"/><Relationship Id="rId4" Type="http://schemas.openxmlformats.org/officeDocument/2006/relationships/tags" Target="../tags/tag4313.xml"/><Relationship Id="rId3" Type="http://schemas.openxmlformats.org/officeDocument/2006/relationships/tags" Target="../tags/tag4312.xml"/><Relationship Id="rId2" Type="http://schemas.openxmlformats.org/officeDocument/2006/relationships/tags" Target="../tags/tag4311.xml"/><Relationship Id="rId17" Type="http://schemas.openxmlformats.org/officeDocument/2006/relationships/tags" Target="../tags/tag4326.xml"/><Relationship Id="rId16" Type="http://schemas.openxmlformats.org/officeDocument/2006/relationships/tags" Target="../tags/tag4325.xml"/><Relationship Id="rId15" Type="http://schemas.openxmlformats.org/officeDocument/2006/relationships/tags" Target="../tags/tag4324.xml"/><Relationship Id="rId14" Type="http://schemas.openxmlformats.org/officeDocument/2006/relationships/tags" Target="../tags/tag4323.xml"/><Relationship Id="rId13" Type="http://schemas.openxmlformats.org/officeDocument/2006/relationships/tags" Target="../tags/tag4322.xml"/><Relationship Id="rId12" Type="http://schemas.openxmlformats.org/officeDocument/2006/relationships/tags" Target="../tags/tag4321.xml"/><Relationship Id="rId11" Type="http://schemas.openxmlformats.org/officeDocument/2006/relationships/tags" Target="../tags/tag4320.xml"/><Relationship Id="rId10" Type="http://schemas.openxmlformats.org/officeDocument/2006/relationships/tags" Target="../tags/tag4319.xml"/><Relationship Id="rId1" Type="http://schemas.openxmlformats.org/officeDocument/2006/relationships/slideMaster" Target="../slideMasters/slideMaster20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328.xml"/><Relationship Id="rId8" Type="http://schemas.openxmlformats.org/officeDocument/2006/relationships/tags" Target="../tags/tag327.xml"/><Relationship Id="rId7" Type="http://schemas.openxmlformats.org/officeDocument/2006/relationships/tags" Target="../tags/tag326.xml"/><Relationship Id="rId6" Type="http://schemas.openxmlformats.org/officeDocument/2006/relationships/tags" Target="../tags/tag325.xml"/><Relationship Id="rId5" Type="http://schemas.openxmlformats.org/officeDocument/2006/relationships/tags" Target="../tags/tag324.xml"/><Relationship Id="rId4" Type="http://schemas.openxmlformats.org/officeDocument/2006/relationships/tags" Target="../tags/tag323.xml"/><Relationship Id="rId3" Type="http://schemas.openxmlformats.org/officeDocument/2006/relationships/tags" Target="../tags/tag322.xml"/><Relationship Id="rId2" Type="http://schemas.openxmlformats.org/officeDocument/2006/relationships/tags" Target="../tags/tag321.xml"/><Relationship Id="rId17" Type="http://schemas.openxmlformats.org/officeDocument/2006/relationships/tags" Target="../tags/tag336.xml"/><Relationship Id="rId16" Type="http://schemas.openxmlformats.org/officeDocument/2006/relationships/tags" Target="../tags/tag335.xml"/><Relationship Id="rId15" Type="http://schemas.openxmlformats.org/officeDocument/2006/relationships/tags" Target="../tags/tag334.xml"/><Relationship Id="rId14" Type="http://schemas.openxmlformats.org/officeDocument/2006/relationships/tags" Target="../tags/tag333.xml"/><Relationship Id="rId13" Type="http://schemas.openxmlformats.org/officeDocument/2006/relationships/tags" Target="../tags/tag332.xml"/><Relationship Id="rId12" Type="http://schemas.openxmlformats.org/officeDocument/2006/relationships/tags" Target="../tags/tag331.xml"/><Relationship Id="rId11" Type="http://schemas.openxmlformats.org/officeDocument/2006/relationships/tags" Target="../tags/tag330.xml"/><Relationship Id="rId10" Type="http://schemas.openxmlformats.org/officeDocument/2006/relationships/tags" Target="../tags/tag329.xml"/><Relationship Id="rId1" Type="http://schemas.openxmlformats.org/officeDocument/2006/relationships/slideMaster" Target="../slideMasters/slideMaster3.xml"/></Relationships>
</file>

<file path=ppt/slideLayouts/_rels/slideLayout370.xml.rels><?xml version="1.0" encoding="UTF-8" standalone="yes"?>
<Relationships xmlns="http://schemas.openxmlformats.org/package/2006/relationships"><Relationship Id="rId9" Type="http://schemas.openxmlformats.org/officeDocument/2006/relationships/tags" Target="../tags/tag4340.xml"/><Relationship Id="rId8" Type="http://schemas.openxmlformats.org/officeDocument/2006/relationships/tags" Target="../tags/tag4339.xml"/><Relationship Id="rId7" Type="http://schemas.openxmlformats.org/officeDocument/2006/relationships/tags" Target="../tags/tag4338.xml"/><Relationship Id="rId6" Type="http://schemas.openxmlformats.org/officeDocument/2006/relationships/tags" Target="../tags/tag4337.xml"/><Relationship Id="rId5" Type="http://schemas.openxmlformats.org/officeDocument/2006/relationships/tags" Target="../tags/tag4336.xml"/><Relationship Id="rId4" Type="http://schemas.openxmlformats.org/officeDocument/2006/relationships/tags" Target="../tags/tag4335.xml"/><Relationship Id="rId3" Type="http://schemas.openxmlformats.org/officeDocument/2006/relationships/tags" Target="../tags/tag4334.xml"/><Relationship Id="rId2" Type="http://schemas.openxmlformats.org/officeDocument/2006/relationships/tags" Target="../tags/tag4333.xml"/><Relationship Id="rId17" Type="http://schemas.openxmlformats.org/officeDocument/2006/relationships/tags" Target="../tags/tag4348.xml"/><Relationship Id="rId16" Type="http://schemas.openxmlformats.org/officeDocument/2006/relationships/tags" Target="../tags/tag4347.xml"/><Relationship Id="rId15" Type="http://schemas.openxmlformats.org/officeDocument/2006/relationships/tags" Target="../tags/tag4346.xml"/><Relationship Id="rId14" Type="http://schemas.openxmlformats.org/officeDocument/2006/relationships/tags" Target="../tags/tag4345.xml"/><Relationship Id="rId13" Type="http://schemas.openxmlformats.org/officeDocument/2006/relationships/tags" Target="../tags/tag4344.xml"/><Relationship Id="rId12" Type="http://schemas.openxmlformats.org/officeDocument/2006/relationships/tags" Target="../tags/tag4343.xml"/><Relationship Id="rId11" Type="http://schemas.openxmlformats.org/officeDocument/2006/relationships/tags" Target="../tags/tag4342.xml"/><Relationship Id="rId10" Type="http://schemas.openxmlformats.org/officeDocument/2006/relationships/tags" Target="../tags/tag4341.xml"/><Relationship Id="rId1" Type="http://schemas.openxmlformats.org/officeDocument/2006/relationships/slideMaster" Target="../slideMasters/slideMaster21.xml"/></Relationships>
</file>

<file path=ppt/slideLayouts/_rels/slideLayout371.xml.rels><?xml version="1.0" encoding="UTF-8" standalone="yes"?>
<Relationships xmlns="http://schemas.openxmlformats.org/package/2006/relationships"><Relationship Id="rId9" Type="http://schemas.openxmlformats.org/officeDocument/2006/relationships/tags" Target="../tags/tag4355.xml"/><Relationship Id="rId8" Type="http://schemas.openxmlformats.org/officeDocument/2006/relationships/tags" Target="../tags/tag4354.xml"/><Relationship Id="rId7" Type="http://schemas.openxmlformats.org/officeDocument/2006/relationships/tags" Target="../tags/tag4353.xml"/><Relationship Id="rId6" Type="http://schemas.openxmlformats.org/officeDocument/2006/relationships/tags" Target="../tags/tag4352.xml"/><Relationship Id="rId5" Type="http://schemas.openxmlformats.org/officeDocument/2006/relationships/tags" Target="../tags/tag4351.xml"/><Relationship Id="rId4" Type="http://schemas.openxmlformats.org/officeDocument/2006/relationships/image" Target="../media/image2.png"/><Relationship Id="rId3" Type="http://schemas.openxmlformats.org/officeDocument/2006/relationships/tags" Target="../tags/tag4350.xml"/><Relationship Id="rId2" Type="http://schemas.openxmlformats.org/officeDocument/2006/relationships/tags" Target="../tags/tag4349.xml"/><Relationship Id="rId10" Type="http://schemas.openxmlformats.org/officeDocument/2006/relationships/tags" Target="../tags/tag4356.xml"/><Relationship Id="rId1" Type="http://schemas.openxmlformats.org/officeDocument/2006/relationships/slideMaster" Target="../slideMasters/slideMaster21.xml"/></Relationships>
</file>

<file path=ppt/slideLayouts/_rels/slideLayout372.xml.rels><?xml version="1.0" encoding="UTF-8" standalone="yes"?>
<Relationships xmlns="http://schemas.openxmlformats.org/package/2006/relationships"><Relationship Id="rId9" Type="http://schemas.openxmlformats.org/officeDocument/2006/relationships/tags" Target="../tags/tag4364.xml"/><Relationship Id="rId8" Type="http://schemas.openxmlformats.org/officeDocument/2006/relationships/tags" Target="../tags/tag4363.xml"/><Relationship Id="rId7" Type="http://schemas.openxmlformats.org/officeDocument/2006/relationships/tags" Target="../tags/tag4362.xml"/><Relationship Id="rId6" Type="http://schemas.openxmlformats.org/officeDocument/2006/relationships/tags" Target="../tags/tag4361.xml"/><Relationship Id="rId5" Type="http://schemas.openxmlformats.org/officeDocument/2006/relationships/tags" Target="../tags/tag4360.xml"/><Relationship Id="rId4" Type="http://schemas.openxmlformats.org/officeDocument/2006/relationships/tags" Target="../tags/tag4359.xml"/><Relationship Id="rId3" Type="http://schemas.openxmlformats.org/officeDocument/2006/relationships/tags" Target="../tags/tag4358.xml"/><Relationship Id="rId2" Type="http://schemas.openxmlformats.org/officeDocument/2006/relationships/tags" Target="../tags/tag4357.xml"/><Relationship Id="rId11" Type="http://schemas.openxmlformats.org/officeDocument/2006/relationships/tags" Target="../tags/tag4366.xml"/><Relationship Id="rId10" Type="http://schemas.openxmlformats.org/officeDocument/2006/relationships/tags" Target="../tags/tag4365.xml"/><Relationship Id="rId1" Type="http://schemas.openxmlformats.org/officeDocument/2006/relationships/slideMaster" Target="../slideMasters/slideMaster21.xml"/></Relationships>
</file>

<file path=ppt/slideLayouts/_rels/slideLayout373.xml.rels><?xml version="1.0" encoding="UTF-8" standalone="yes"?>
<Relationships xmlns="http://schemas.openxmlformats.org/package/2006/relationships"><Relationship Id="rId9" Type="http://schemas.openxmlformats.org/officeDocument/2006/relationships/tags" Target="../tags/tag4373.xml"/><Relationship Id="rId8" Type="http://schemas.openxmlformats.org/officeDocument/2006/relationships/tags" Target="../tags/tag4372.xml"/><Relationship Id="rId7" Type="http://schemas.openxmlformats.org/officeDocument/2006/relationships/tags" Target="../tags/tag4371.xml"/><Relationship Id="rId6" Type="http://schemas.openxmlformats.org/officeDocument/2006/relationships/tags" Target="../tags/tag4370.xml"/><Relationship Id="rId5" Type="http://schemas.openxmlformats.org/officeDocument/2006/relationships/tags" Target="../tags/tag4369.xml"/><Relationship Id="rId4" Type="http://schemas.openxmlformats.org/officeDocument/2006/relationships/image" Target="../media/image2.png"/><Relationship Id="rId3" Type="http://schemas.openxmlformats.org/officeDocument/2006/relationships/tags" Target="../tags/tag4368.xml"/><Relationship Id="rId2" Type="http://schemas.openxmlformats.org/officeDocument/2006/relationships/tags" Target="../tags/tag4367.xml"/><Relationship Id="rId11" Type="http://schemas.openxmlformats.org/officeDocument/2006/relationships/tags" Target="../tags/tag4375.xml"/><Relationship Id="rId10" Type="http://schemas.openxmlformats.org/officeDocument/2006/relationships/tags" Target="../tags/tag4374.xml"/><Relationship Id="rId1" Type="http://schemas.openxmlformats.org/officeDocument/2006/relationships/slideMaster" Target="../slideMasters/slideMaster21.xml"/></Relationships>
</file>

<file path=ppt/slideLayouts/_rels/slideLayout374.xml.rels><?xml version="1.0" encoding="UTF-8" standalone="yes"?>
<Relationships xmlns="http://schemas.openxmlformats.org/package/2006/relationships"><Relationship Id="rId9" Type="http://schemas.openxmlformats.org/officeDocument/2006/relationships/tags" Target="../tags/tag4382.xml"/><Relationship Id="rId8" Type="http://schemas.openxmlformats.org/officeDocument/2006/relationships/tags" Target="../tags/tag4381.xml"/><Relationship Id="rId7" Type="http://schemas.openxmlformats.org/officeDocument/2006/relationships/tags" Target="../tags/tag4380.xml"/><Relationship Id="rId6" Type="http://schemas.openxmlformats.org/officeDocument/2006/relationships/tags" Target="../tags/tag4379.xml"/><Relationship Id="rId5" Type="http://schemas.openxmlformats.org/officeDocument/2006/relationships/tags" Target="../tags/tag4378.xml"/><Relationship Id="rId4" Type="http://schemas.openxmlformats.org/officeDocument/2006/relationships/image" Target="../media/image2.png"/><Relationship Id="rId3" Type="http://schemas.openxmlformats.org/officeDocument/2006/relationships/tags" Target="../tags/tag4377.xml"/><Relationship Id="rId2" Type="http://schemas.openxmlformats.org/officeDocument/2006/relationships/tags" Target="../tags/tag4376.xml"/><Relationship Id="rId13" Type="http://schemas.openxmlformats.org/officeDocument/2006/relationships/tags" Target="../tags/tag4386.xml"/><Relationship Id="rId12" Type="http://schemas.openxmlformats.org/officeDocument/2006/relationships/tags" Target="../tags/tag4385.xml"/><Relationship Id="rId11" Type="http://schemas.openxmlformats.org/officeDocument/2006/relationships/tags" Target="../tags/tag4384.xml"/><Relationship Id="rId10" Type="http://schemas.openxmlformats.org/officeDocument/2006/relationships/tags" Target="../tags/tag4383.xml"/><Relationship Id="rId1" Type="http://schemas.openxmlformats.org/officeDocument/2006/relationships/slideMaster" Target="../slideMasters/slideMaster21.xml"/></Relationships>
</file>

<file path=ppt/slideLayouts/_rels/slideLayout375.xml.rels><?xml version="1.0" encoding="UTF-8" standalone="yes"?>
<Relationships xmlns="http://schemas.openxmlformats.org/package/2006/relationships"><Relationship Id="rId9" Type="http://schemas.openxmlformats.org/officeDocument/2006/relationships/tags" Target="../tags/tag4394.xml"/><Relationship Id="rId8" Type="http://schemas.openxmlformats.org/officeDocument/2006/relationships/tags" Target="../tags/tag4393.xml"/><Relationship Id="rId7" Type="http://schemas.openxmlformats.org/officeDocument/2006/relationships/tags" Target="../tags/tag4392.xml"/><Relationship Id="rId6" Type="http://schemas.openxmlformats.org/officeDocument/2006/relationships/tags" Target="../tags/tag4391.xml"/><Relationship Id="rId5" Type="http://schemas.openxmlformats.org/officeDocument/2006/relationships/tags" Target="../tags/tag4390.xml"/><Relationship Id="rId4" Type="http://schemas.openxmlformats.org/officeDocument/2006/relationships/tags" Target="../tags/tag4389.xml"/><Relationship Id="rId3" Type="http://schemas.openxmlformats.org/officeDocument/2006/relationships/tags" Target="../tags/tag4388.xml"/><Relationship Id="rId2" Type="http://schemas.openxmlformats.org/officeDocument/2006/relationships/tags" Target="../tags/tag4387.xml"/><Relationship Id="rId10" Type="http://schemas.openxmlformats.org/officeDocument/2006/relationships/tags" Target="../tags/tag4395.xml"/><Relationship Id="rId1" Type="http://schemas.openxmlformats.org/officeDocument/2006/relationships/slideMaster" Target="../slideMasters/slideMaster21.xml"/></Relationships>
</file>

<file path=ppt/slideLayouts/_rels/slideLayout376.xml.rels><?xml version="1.0" encoding="UTF-8" standalone="yes"?>
<Relationships xmlns="http://schemas.openxmlformats.org/package/2006/relationships"><Relationship Id="rId4" Type="http://schemas.openxmlformats.org/officeDocument/2006/relationships/tags" Target="../tags/tag4398.xml"/><Relationship Id="rId3" Type="http://schemas.openxmlformats.org/officeDocument/2006/relationships/tags" Target="../tags/tag4397.xml"/><Relationship Id="rId2" Type="http://schemas.openxmlformats.org/officeDocument/2006/relationships/tags" Target="../tags/tag4396.xml"/><Relationship Id="rId1" Type="http://schemas.openxmlformats.org/officeDocument/2006/relationships/slideMaster" Target="../slideMasters/slideMaster21.xml"/></Relationships>
</file>

<file path=ppt/slideLayouts/_rels/slideLayout377.xml.rels><?xml version="1.0" encoding="UTF-8" standalone="yes"?>
<Relationships xmlns="http://schemas.openxmlformats.org/package/2006/relationships"><Relationship Id="rId9" Type="http://schemas.openxmlformats.org/officeDocument/2006/relationships/tags" Target="../tags/tag4405.xml"/><Relationship Id="rId8" Type="http://schemas.openxmlformats.org/officeDocument/2006/relationships/tags" Target="../tags/tag4404.xml"/><Relationship Id="rId7" Type="http://schemas.openxmlformats.org/officeDocument/2006/relationships/tags" Target="../tags/tag4403.xml"/><Relationship Id="rId6" Type="http://schemas.openxmlformats.org/officeDocument/2006/relationships/tags" Target="../tags/tag4402.xml"/><Relationship Id="rId5" Type="http://schemas.openxmlformats.org/officeDocument/2006/relationships/tags" Target="../tags/tag4401.xml"/><Relationship Id="rId4" Type="http://schemas.openxmlformats.org/officeDocument/2006/relationships/image" Target="../media/image2.png"/><Relationship Id="rId3" Type="http://schemas.openxmlformats.org/officeDocument/2006/relationships/tags" Target="../tags/tag4400.xml"/><Relationship Id="rId2" Type="http://schemas.openxmlformats.org/officeDocument/2006/relationships/tags" Target="../tags/tag4399.xml"/><Relationship Id="rId11" Type="http://schemas.openxmlformats.org/officeDocument/2006/relationships/tags" Target="../tags/tag4407.xml"/><Relationship Id="rId10" Type="http://schemas.openxmlformats.org/officeDocument/2006/relationships/tags" Target="../tags/tag4406.xml"/><Relationship Id="rId1" Type="http://schemas.openxmlformats.org/officeDocument/2006/relationships/slideMaster" Target="../slideMasters/slideMaster21.xml"/></Relationships>
</file>

<file path=ppt/slideLayouts/_rels/slideLayout378.xml.rels><?xml version="1.0" encoding="UTF-8" standalone="yes"?>
<Relationships xmlns="http://schemas.openxmlformats.org/package/2006/relationships"><Relationship Id="rId9" Type="http://schemas.openxmlformats.org/officeDocument/2006/relationships/tags" Target="../tags/tag4415.xml"/><Relationship Id="rId8" Type="http://schemas.openxmlformats.org/officeDocument/2006/relationships/tags" Target="../tags/tag4414.xml"/><Relationship Id="rId7" Type="http://schemas.openxmlformats.org/officeDocument/2006/relationships/tags" Target="../tags/tag4413.xml"/><Relationship Id="rId6" Type="http://schemas.openxmlformats.org/officeDocument/2006/relationships/tags" Target="../tags/tag4412.xml"/><Relationship Id="rId5" Type="http://schemas.openxmlformats.org/officeDocument/2006/relationships/tags" Target="../tags/tag4411.xml"/><Relationship Id="rId4" Type="http://schemas.openxmlformats.org/officeDocument/2006/relationships/tags" Target="../tags/tag4410.xml"/><Relationship Id="rId3" Type="http://schemas.openxmlformats.org/officeDocument/2006/relationships/tags" Target="../tags/tag4409.xml"/><Relationship Id="rId2" Type="http://schemas.openxmlformats.org/officeDocument/2006/relationships/tags" Target="../tags/tag4408.xml"/><Relationship Id="rId18" Type="http://schemas.openxmlformats.org/officeDocument/2006/relationships/tags" Target="../tags/tag4424.xml"/><Relationship Id="rId17" Type="http://schemas.openxmlformats.org/officeDocument/2006/relationships/tags" Target="../tags/tag4423.xml"/><Relationship Id="rId16" Type="http://schemas.openxmlformats.org/officeDocument/2006/relationships/tags" Target="../tags/tag4422.xml"/><Relationship Id="rId15" Type="http://schemas.openxmlformats.org/officeDocument/2006/relationships/tags" Target="../tags/tag4421.xml"/><Relationship Id="rId14" Type="http://schemas.openxmlformats.org/officeDocument/2006/relationships/tags" Target="../tags/tag4420.xml"/><Relationship Id="rId13" Type="http://schemas.openxmlformats.org/officeDocument/2006/relationships/tags" Target="../tags/tag4419.xml"/><Relationship Id="rId12" Type="http://schemas.openxmlformats.org/officeDocument/2006/relationships/tags" Target="../tags/tag4418.xml"/><Relationship Id="rId11" Type="http://schemas.openxmlformats.org/officeDocument/2006/relationships/tags" Target="../tags/tag4417.xml"/><Relationship Id="rId10" Type="http://schemas.openxmlformats.org/officeDocument/2006/relationships/tags" Target="../tags/tag4416.xml"/><Relationship Id="rId1" Type="http://schemas.openxmlformats.org/officeDocument/2006/relationships/slideMaster" Target="../slideMasters/slideMaster21.xml"/></Relationships>
</file>

<file path=ppt/slideLayouts/_rels/slideLayout379.xml.rels><?xml version="1.0" encoding="UTF-8" standalone="yes"?>
<Relationships xmlns="http://schemas.openxmlformats.org/package/2006/relationships"><Relationship Id="rId9" Type="http://schemas.openxmlformats.org/officeDocument/2006/relationships/tags" Target="../tags/tag4432.xml"/><Relationship Id="rId8" Type="http://schemas.openxmlformats.org/officeDocument/2006/relationships/tags" Target="../tags/tag4431.xml"/><Relationship Id="rId7" Type="http://schemas.openxmlformats.org/officeDocument/2006/relationships/tags" Target="../tags/tag4430.xml"/><Relationship Id="rId6" Type="http://schemas.openxmlformats.org/officeDocument/2006/relationships/tags" Target="../tags/tag4429.xml"/><Relationship Id="rId5" Type="http://schemas.openxmlformats.org/officeDocument/2006/relationships/tags" Target="../tags/tag4428.xml"/><Relationship Id="rId4" Type="http://schemas.openxmlformats.org/officeDocument/2006/relationships/tags" Target="../tags/tag4427.xml"/><Relationship Id="rId3" Type="http://schemas.openxmlformats.org/officeDocument/2006/relationships/tags" Target="../tags/tag4426.xml"/><Relationship Id="rId2" Type="http://schemas.openxmlformats.org/officeDocument/2006/relationships/tags" Target="../tags/tag4425.xml"/><Relationship Id="rId17" Type="http://schemas.openxmlformats.org/officeDocument/2006/relationships/tags" Target="../tags/tag4440.xml"/><Relationship Id="rId16" Type="http://schemas.openxmlformats.org/officeDocument/2006/relationships/tags" Target="../tags/tag4439.xml"/><Relationship Id="rId15" Type="http://schemas.openxmlformats.org/officeDocument/2006/relationships/tags" Target="../tags/tag4438.xml"/><Relationship Id="rId14" Type="http://schemas.openxmlformats.org/officeDocument/2006/relationships/tags" Target="../tags/tag4437.xml"/><Relationship Id="rId13" Type="http://schemas.openxmlformats.org/officeDocument/2006/relationships/tags" Target="../tags/tag4436.xml"/><Relationship Id="rId12" Type="http://schemas.openxmlformats.org/officeDocument/2006/relationships/tags" Target="../tags/tag4435.xml"/><Relationship Id="rId11" Type="http://schemas.openxmlformats.org/officeDocument/2006/relationships/tags" Target="../tags/tag4434.xml"/><Relationship Id="rId10" Type="http://schemas.openxmlformats.org/officeDocument/2006/relationships/tags" Target="../tags/tag4433.xml"/><Relationship Id="rId1" Type="http://schemas.openxmlformats.org/officeDocument/2006/relationships/slideMaster" Target="../slideMasters/slideMaster21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344.xml"/><Relationship Id="rId8" Type="http://schemas.openxmlformats.org/officeDocument/2006/relationships/tags" Target="../tags/tag343.xml"/><Relationship Id="rId7" Type="http://schemas.openxmlformats.org/officeDocument/2006/relationships/tags" Target="../tags/tag342.xml"/><Relationship Id="rId6" Type="http://schemas.openxmlformats.org/officeDocument/2006/relationships/tags" Target="../tags/tag341.xml"/><Relationship Id="rId5" Type="http://schemas.openxmlformats.org/officeDocument/2006/relationships/tags" Target="../tags/tag340.xml"/><Relationship Id="rId4" Type="http://schemas.openxmlformats.org/officeDocument/2006/relationships/tags" Target="../tags/tag339.xml"/><Relationship Id="rId3" Type="http://schemas.openxmlformats.org/officeDocument/2006/relationships/tags" Target="../tags/tag338.xml"/><Relationship Id="rId2" Type="http://schemas.openxmlformats.org/officeDocument/2006/relationships/tags" Target="../tags/tag337.xml"/><Relationship Id="rId15" Type="http://schemas.openxmlformats.org/officeDocument/2006/relationships/tags" Target="../tags/tag350.xml"/><Relationship Id="rId14" Type="http://schemas.openxmlformats.org/officeDocument/2006/relationships/tags" Target="../tags/tag349.xml"/><Relationship Id="rId13" Type="http://schemas.openxmlformats.org/officeDocument/2006/relationships/tags" Target="../tags/tag348.xml"/><Relationship Id="rId12" Type="http://schemas.openxmlformats.org/officeDocument/2006/relationships/tags" Target="../tags/tag347.xml"/><Relationship Id="rId11" Type="http://schemas.openxmlformats.org/officeDocument/2006/relationships/tags" Target="../tags/tag346.xml"/><Relationship Id="rId10" Type="http://schemas.openxmlformats.org/officeDocument/2006/relationships/tags" Target="../tags/tag345.xml"/><Relationship Id="rId1" Type="http://schemas.openxmlformats.org/officeDocument/2006/relationships/slideMaster" Target="../slideMasters/slideMaster3.xml"/></Relationships>
</file>

<file path=ppt/slideLayouts/_rels/slideLayout380.xml.rels><?xml version="1.0" encoding="UTF-8" standalone="yes"?>
<Relationships xmlns="http://schemas.openxmlformats.org/package/2006/relationships"><Relationship Id="rId9" Type="http://schemas.openxmlformats.org/officeDocument/2006/relationships/tags" Target="../tags/tag4448.xml"/><Relationship Id="rId8" Type="http://schemas.openxmlformats.org/officeDocument/2006/relationships/tags" Target="../tags/tag4447.xml"/><Relationship Id="rId7" Type="http://schemas.openxmlformats.org/officeDocument/2006/relationships/tags" Target="../tags/tag4446.xml"/><Relationship Id="rId6" Type="http://schemas.openxmlformats.org/officeDocument/2006/relationships/tags" Target="../tags/tag4445.xml"/><Relationship Id="rId5" Type="http://schemas.openxmlformats.org/officeDocument/2006/relationships/tags" Target="../tags/tag4444.xml"/><Relationship Id="rId4" Type="http://schemas.openxmlformats.org/officeDocument/2006/relationships/tags" Target="../tags/tag4443.xml"/><Relationship Id="rId3" Type="http://schemas.openxmlformats.org/officeDocument/2006/relationships/tags" Target="../tags/tag4442.xml"/><Relationship Id="rId2" Type="http://schemas.openxmlformats.org/officeDocument/2006/relationships/tags" Target="../tags/tag4441.xml"/><Relationship Id="rId15" Type="http://schemas.openxmlformats.org/officeDocument/2006/relationships/tags" Target="../tags/tag4454.xml"/><Relationship Id="rId14" Type="http://schemas.openxmlformats.org/officeDocument/2006/relationships/tags" Target="../tags/tag4453.xml"/><Relationship Id="rId13" Type="http://schemas.openxmlformats.org/officeDocument/2006/relationships/tags" Target="../tags/tag4452.xml"/><Relationship Id="rId12" Type="http://schemas.openxmlformats.org/officeDocument/2006/relationships/tags" Target="../tags/tag4451.xml"/><Relationship Id="rId11" Type="http://schemas.openxmlformats.org/officeDocument/2006/relationships/tags" Target="../tags/tag4450.xml"/><Relationship Id="rId10" Type="http://schemas.openxmlformats.org/officeDocument/2006/relationships/tags" Target="../tags/tag4449.xml"/><Relationship Id="rId1" Type="http://schemas.openxmlformats.org/officeDocument/2006/relationships/slideMaster" Target="../slideMasters/slideMaster21.xml"/></Relationships>
</file>

<file path=ppt/slideLayouts/_rels/slideLayout381.xml.rels><?xml version="1.0" encoding="UTF-8" standalone="yes"?>
<Relationships xmlns="http://schemas.openxmlformats.org/package/2006/relationships"><Relationship Id="rId8" Type="http://schemas.openxmlformats.org/officeDocument/2006/relationships/tags" Target="../tags/tag4460.xml"/><Relationship Id="rId7" Type="http://schemas.openxmlformats.org/officeDocument/2006/relationships/tags" Target="../tags/tag4459.xml"/><Relationship Id="rId6" Type="http://schemas.openxmlformats.org/officeDocument/2006/relationships/tags" Target="../tags/tag4458.xml"/><Relationship Id="rId5" Type="http://schemas.openxmlformats.org/officeDocument/2006/relationships/tags" Target="../tags/tag4457.xml"/><Relationship Id="rId4" Type="http://schemas.openxmlformats.org/officeDocument/2006/relationships/tags" Target="../tags/tag4456.xml"/><Relationship Id="rId3" Type="http://schemas.openxmlformats.org/officeDocument/2006/relationships/image" Target="../media/image2.png"/><Relationship Id="rId2" Type="http://schemas.openxmlformats.org/officeDocument/2006/relationships/tags" Target="../tags/tag4455.xml"/><Relationship Id="rId1" Type="http://schemas.openxmlformats.org/officeDocument/2006/relationships/slideMaster" Target="../slideMasters/slideMaster21.xml"/></Relationships>
</file>

<file path=ppt/slideLayouts/_rels/slideLayout382.xml.rels><?xml version="1.0" encoding="UTF-8" standalone="yes"?>
<Relationships xmlns="http://schemas.openxmlformats.org/package/2006/relationships"><Relationship Id="rId9" Type="http://schemas.openxmlformats.org/officeDocument/2006/relationships/tags" Target="../tags/tag4468.xml"/><Relationship Id="rId8" Type="http://schemas.openxmlformats.org/officeDocument/2006/relationships/tags" Target="../tags/tag4467.xml"/><Relationship Id="rId7" Type="http://schemas.openxmlformats.org/officeDocument/2006/relationships/tags" Target="../tags/tag4466.xml"/><Relationship Id="rId6" Type="http://schemas.openxmlformats.org/officeDocument/2006/relationships/tags" Target="../tags/tag4465.xml"/><Relationship Id="rId5" Type="http://schemas.openxmlformats.org/officeDocument/2006/relationships/tags" Target="../tags/tag4464.xml"/><Relationship Id="rId4" Type="http://schemas.openxmlformats.org/officeDocument/2006/relationships/tags" Target="../tags/tag4463.xml"/><Relationship Id="rId3" Type="http://schemas.openxmlformats.org/officeDocument/2006/relationships/tags" Target="../tags/tag4462.xml"/><Relationship Id="rId2" Type="http://schemas.openxmlformats.org/officeDocument/2006/relationships/tags" Target="../tags/tag4461.xml"/><Relationship Id="rId17" Type="http://schemas.openxmlformats.org/officeDocument/2006/relationships/tags" Target="../tags/tag4476.xml"/><Relationship Id="rId16" Type="http://schemas.openxmlformats.org/officeDocument/2006/relationships/tags" Target="../tags/tag4475.xml"/><Relationship Id="rId15" Type="http://schemas.openxmlformats.org/officeDocument/2006/relationships/tags" Target="../tags/tag4474.xml"/><Relationship Id="rId14" Type="http://schemas.openxmlformats.org/officeDocument/2006/relationships/tags" Target="../tags/tag4473.xml"/><Relationship Id="rId13" Type="http://schemas.openxmlformats.org/officeDocument/2006/relationships/tags" Target="../tags/tag4472.xml"/><Relationship Id="rId12" Type="http://schemas.openxmlformats.org/officeDocument/2006/relationships/tags" Target="../tags/tag4471.xml"/><Relationship Id="rId11" Type="http://schemas.openxmlformats.org/officeDocument/2006/relationships/tags" Target="../tags/tag4470.xml"/><Relationship Id="rId10" Type="http://schemas.openxmlformats.org/officeDocument/2006/relationships/tags" Target="../tags/tag4469.xml"/><Relationship Id="rId1" Type="http://schemas.openxmlformats.org/officeDocument/2006/relationships/slideMaster" Target="../slideMasters/slideMaster21.xml"/></Relationships>
</file>

<file path=ppt/slideLayouts/_rels/slideLayout383.xml.rels><?xml version="1.0" encoding="UTF-8" standalone="yes"?>
<Relationships xmlns="http://schemas.openxmlformats.org/package/2006/relationships"><Relationship Id="rId9" Type="http://schemas.openxmlformats.org/officeDocument/2006/relationships/tags" Target="../tags/tag4484.xml"/><Relationship Id="rId8" Type="http://schemas.openxmlformats.org/officeDocument/2006/relationships/tags" Target="../tags/tag4483.xml"/><Relationship Id="rId7" Type="http://schemas.openxmlformats.org/officeDocument/2006/relationships/tags" Target="../tags/tag4482.xml"/><Relationship Id="rId6" Type="http://schemas.openxmlformats.org/officeDocument/2006/relationships/tags" Target="../tags/tag4481.xml"/><Relationship Id="rId5" Type="http://schemas.openxmlformats.org/officeDocument/2006/relationships/tags" Target="../tags/tag4480.xml"/><Relationship Id="rId4" Type="http://schemas.openxmlformats.org/officeDocument/2006/relationships/tags" Target="../tags/tag4479.xml"/><Relationship Id="rId3" Type="http://schemas.openxmlformats.org/officeDocument/2006/relationships/tags" Target="../tags/tag4478.xml"/><Relationship Id="rId2" Type="http://schemas.openxmlformats.org/officeDocument/2006/relationships/tags" Target="../tags/tag4477.xml"/><Relationship Id="rId18" Type="http://schemas.openxmlformats.org/officeDocument/2006/relationships/tags" Target="../tags/tag4493.xml"/><Relationship Id="rId17" Type="http://schemas.openxmlformats.org/officeDocument/2006/relationships/tags" Target="../tags/tag4492.xml"/><Relationship Id="rId16" Type="http://schemas.openxmlformats.org/officeDocument/2006/relationships/tags" Target="../tags/tag4491.xml"/><Relationship Id="rId15" Type="http://schemas.openxmlformats.org/officeDocument/2006/relationships/tags" Target="../tags/tag4490.xml"/><Relationship Id="rId14" Type="http://schemas.openxmlformats.org/officeDocument/2006/relationships/tags" Target="../tags/tag4489.xml"/><Relationship Id="rId13" Type="http://schemas.openxmlformats.org/officeDocument/2006/relationships/tags" Target="../tags/tag4488.xml"/><Relationship Id="rId12" Type="http://schemas.openxmlformats.org/officeDocument/2006/relationships/tags" Target="../tags/tag4487.xml"/><Relationship Id="rId11" Type="http://schemas.openxmlformats.org/officeDocument/2006/relationships/tags" Target="../tags/tag4486.xml"/><Relationship Id="rId10" Type="http://schemas.openxmlformats.org/officeDocument/2006/relationships/tags" Target="../tags/tag4485.xml"/><Relationship Id="rId1" Type="http://schemas.openxmlformats.org/officeDocument/2006/relationships/slideMaster" Target="../slideMasters/slideMaster21.xml"/></Relationships>
</file>

<file path=ppt/slideLayouts/_rels/slideLayout384.xml.rels><?xml version="1.0" encoding="UTF-8" standalone="yes"?>
<Relationships xmlns="http://schemas.openxmlformats.org/package/2006/relationships"><Relationship Id="rId9" Type="http://schemas.openxmlformats.org/officeDocument/2006/relationships/tags" Target="../tags/tag4501.xml"/><Relationship Id="rId8" Type="http://schemas.openxmlformats.org/officeDocument/2006/relationships/tags" Target="../tags/tag4500.xml"/><Relationship Id="rId7" Type="http://schemas.openxmlformats.org/officeDocument/2006/relationships/tags" Target="../tags/tag4499.xml"/><Relationship Id="rId6" Type="http://schemas.openxmlformats.org/officeDocument/2006/relationships/tags" Target="../tags/tag4498.xml"/><Relationship Id="rId5" Type="http://schemas.openxmlformats.org/officeDocument/2006/relationships/tags" Target="../tags/tag4497.xml"/><Relationship Id="rId4" Type="http://schemas.openxmlformats.org/officeDocument/2006/relationships/tags" Target="../tags/tag4496.xml"/><Relationship Id="rId3" Type="http://schemas.openxmlformats.org/officeDocument/2006/relationships/tags" Target="../tags/tag4495.xml"/><Relationship Id="rId2" Type="http://schemas.openxmlformats.org/officeDocument/2006/relationships/tags" Target="../tags/tag4494.xml"/><Relationship Id="rId18" Type="http://schemas.openxmlformats.org/officeDocument/2006/relationships/tags" Target="../tags/tag4510.xml"/><Relationship Id="rId17" Type="http://schemas.openxmlformats.org/officeDocument/2006/relationships/tags" Target="../tags/tag4509.xml"/><Relationship Id="rId16" Type="http://schemas.openxmlformats.org/officeDocument/2006/relationships/tags" Target="../tags/tag4508.xml"/><Relationship Id="rId15" Type="http://schemas.openxmlformats.org/officeDocument/2006/relationships/tags" Target="../tags/tag4507.xml"/><Relationship Id="rId14" Type="http://schemas.openxmlformats.org/officeDocument/2006/relationships/tags" Target="../tags/tag4506.xml"/><Relationship Id="rId13" Type="http://schemas.openxmlformats.org/officeDocument/2006/relationships/tags" Target="../tags/tag4505.xml"/><Relationship Id="rId12" Type="http://schemas.openxmlformats.org/officeDocument/2006/relationships/tags" Target="../tags/tag4504.xml"/><Relationship Id="rId11" Type="http://schemas.openxmlformats.org/officeDocument/2006/relationships/tags" Target="../tags/tag4503.xml"/><Relationship Id="rId10" Type="http://schemas.openxmlformats.org/officeDocument/2006/relationships/tags" Target="../tags/tag4502.xml"/><Relationship Id="rId1" Type="http://schemas.openxmlformats.org/officeDocument/2006/relationships/slideMaster" Target="../slideMasters/slideMaster21.xml"/></Relationships>
</file>

<file path=ppt/slideLayouts/_rels/slideLayout385.xml.rels><?xml version="1.0" encoding="UTF-8" standalone="yes"?>
<Relationships xmlns="http://schemas.openxmlformats.org/package/2006/relationships"><Relationship Id="rId9" Type="http://schemas.openxmlformats.org/officeDocument/2006/relationships/tags" Target="../tags/tag4518.xml"/><Relationship Id="rId8" Type="http://schemas.openxmlformats.org/officeDocument/2006/relationships/tags" Target="../tags/tag4517.xml"/><Relationship Id="rId7" Type="http://schemas.openxmlformats.org/officeDocument/2006/relationships/tags" Target="../tags/tag4516.xml"/><Relationship Id="rId6" Type="http://schemas.openxmlformats.org/officeDocument/2006/relationships/tags" Target="../tags/tag4515.xml"/><Relationship Id="rId5" Type="http://schemas.openxmlformats.org/officeDocument/2006/relationships/tags" Target="../tags/tag4514.xml"/><Relationship Id="rId4" Type="http://schemas.openxmlformats.org/officeDocument/2006/relationships/tags" Target="../tags/tag4513.xml"/><Relationship Id="rId3" Type="http://schemas.openxmlformats.org/officeDocument/2006/relationships/tags" Target="../tags/tag4512.xml"/><Relationship Id="rId2" Type="http://schemas.openxmlformats.org/officeDocument/2006/relationships/tags" Target="../tags/tag4511.xml"/><Relationship Id="rId18" Type="http://schemas.openxmlformats.org/officeDocument/2006/relationships/tags" Target="../tags/tag4527.xml"/><Relationship Id="rId17" Type="http://schemas.openxmlformats.org/officeDocument/2006/relationships/tags" Target="../tags/tag4526.xml"/><Relationship Id="rId16" Type="http://schemas.openxmlformats.org/officeDocument/2006/relationships/tags" Target="../tags/tag4525.xml"/><Relationship Id="rId15" Type="http://schemas.openxmlformats.org/officeDocument/2006/relationships/tags" Target="../tags/tag4524.xml"/><Relationship Id="rId14" Type="http://schemas.openxmlformats.org/officeDocument/2006/relationships/tags" Target="../tags/tag4523.xml"/><Relationship Id="rId13" Type="http://schemas.openxmlformats.org/officeDocument/2006/relationships/tags" Target="../tags/tag4522.xml"/><Relationship Id="rId12" Type="http://schemas.openxmlformats.org/officeDocument/2006/relationships/tags" Target="../tags/tag4521.xml"/><Relationship Id="rId11" Type="http://schemas.openxmlformats.org/officeDocument/2006/relationships/tags" Target="../tags/tag4520.xml"/><Relationship Id="rId10" Type="http://schemas.openxmlformats.org/officeDocument/2006/relationships/tags" Target="../tags/tag4519.xml"/><Relationship Id="rId1" Type="http://schemas.openxmlformats.org/officeDocument/2006/relationships/slideMaster" Target="../slideMasters/slideMaster21.xml"/></Relationships>
</file>

<file path=ppt/slideLayouts/_rels/slideLayout386.xml.rels><?xml version="1.0" encoding="UTF-8" standalone="yes"?>
<Relationships xmlns="http://schemas.openxmlformats.org/package/2006/relationships"><Relationship Id="rId9" Type="http://schemas.openxmlformats.org/officeDocument/2006/relationships/tags" Target="../tags/tag4534.xml"/><Relationship Id="rId8" Type="http://schemas.openxmlformats.org/officeDocument/2006/relationships/tags" Target="../tags/tag4533.xml"/><Relationship Id="rId7" Type="http://schemas.openxmlformats.org/officeDocument/2006/relationships/tags" Target="../tags/tag4532.xml"/><Relationship Id="rId6" Type="http://schemas.openxmlformats.org/officeDocument/2006/relationships/tags" Target="../tags/tag4531.xml"/><Relationship Id="rId5" Type="http://schemas.openxmlformats.org/officeDocument/2006/relationships/tags" Target="../tags/tag4530.xml"/><Relationship Id="rId4" Type="http://schemas.openxmlformats.org/officeDocument/2006/relationships/image" Target="../media/image2.png"/><Relationship Id="rId3" Type="http://schemas.openxmlformats.org/officeDocument/2006/relationships/tags" Target="../tags/tag4529.xml"/><Relationship Id="rId2" Type="http://schemas.openxmlformats.org/officeDocument/2006/relationships/tags" Target="../tags/tag4528.xml"/><Relationship Id="rId13" Type="http://schemas.openxmlformats.org/officeDocument/2006/relationships/tags" Target="../tags/tag4538.xml"/><Relationship Id="rId12" Type="http://schemas.openxmlformats.org/officeDocument/2006/relationships/tags" Target="../tags/tag4537.xml"/><Relationship Id="rId11" Type="http://schemas.openxmlformats.org/officeDocument/2006/relationships/tags" Target="../tags/tag4536.xml"/><Relationship Id="rId10" Type="http://schemas.openxmlformats.org/officeDocument/2006/relationships/tags" Target="../tags/tag4535.xml"/><Relationship Id="rId1" Type="http://schemas.openxmlformats.org/officeDocument/2006/relationships/slideMaster" Target="../slideMasters/slideMaster21.xml"/></Relationships>
</file>

<file path=ppt/slideLayouts/_rels/slideLayout387.xml.rels><?xml version="1.0" encoding="UTF-8" standalone="yes"?>
<Relationships xmlns="http://schemas.openxmlformats.org/package/2006/relationships"><Relationship Id="rId9" Type="http://schemas.openxmlformats.org/officeDocument/2006/relationships/tags" Target="../tags/tag4546.xml"/><Relationship Id="rId8" Type="http://schemas.openxmlformats.org/officeDocument/2006/relationships/tags" Target="../tags/tag4545.xml"/><Relationship Id="rId7" Type="http://schemas.openxmlformats.org/officeDocument/2006/relationships/tags" Target="../tags/tag4544.xml"/><Relationship Id="rId6" Type="http://schemas.openxmlformats.org/officeDocument/2006/relationships/tags" Target="../tags/tag4543.xml"/><Relationship Id="rId5" Type="http://schemas.openxmlformats.org/officeDocument/2006/relationships/tags" Target="../tags/tag4542.xml"/><Relationship Id="rId4" Type="http://schemas.openxmlformats.org/officeDocument/2006/relationships/tags" Target="../tags/tag4541.xml"/><Relationship Id="rId3" Type="http://schemas.openxmlformats.org/officeDocument/2006/relationships/tags" Target="../tags/tag4540.xml"/><Relationship Id="rId2" Type="http://schemas.openxmlformats.org/officeDocument/2006/relationships/tags" Target="../tags/tag4539.xml"/><Relationship Id="rId17" Type="http://schemas.openxmlformats.org/officeDocument/2006/relationships/tags" Target="../tags/tag4554.xml"/><Relationship Id="rId16" Type="http://schemas.openxmlformats.org/officeDocument/2006/relationships/tags" Target="../tags/tag4553.xml"/><Relationship Id="rId15" Type="http://schemas.openxmlformats.org/officeDocument/2006/relationships/tags" Target="../tags/tag4552.xml"/><Relationship Id="rId14" Type="http://schemas.openxmlformats.org/officeDocument/2006/relationships/tags" Target="../tags/tag4551.xml"/><Relationship Id="rId13" Type="http://schemas.openxmlformats.org/officeDocument/2006/relationships/tags" Target="../tags/tag4550.xml"/><Relationship Id="rId12" Type="http://schemas.openxmlformats.org/officeDocument/2006/relationships/tags" Target="../tags/tag4549.xml"/><Relationship Id="rId11" Type="http://schemas.openxmlformats.org/officeDocument/2006/relationships/tags" Target="../tags/tag4548.xml"/><Relationship Id="rId10" Type="http://schemas.openxmlformats.org/officeDocument/2006/relationships/tags" Target="../tags/tag4547.xml"/><Relationship Id="rId1" Type="http://schemas.openxmlformats.org/officeDocument/2006/relationships/slideMaster" Target="../slideMasters/slideMaster21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89.xml.rels><?xml version="1.0" encoding="UTF-8" standalone="yes"?>
<Relationships xmlns="http://schemas.openxmlformats.org/package/2006/relationships"><Relationship Id="rId9" Type="http://schemas.openxmlformats.org/officeDocument/2006/relationships/tags" Target="../tags/tag4568.xml"/><Relationship Id="rId8" Type="http://schemas.openxmlformats.org/officeDocument/2006/relationships/tags" Target="../tags/tag4567.xml"/><Relationship Id="rId7" Type="http://schemas.openxmlformats.org/officeDocument/2006/relationships/tags" Target="../tags/tag4566.xml"/><Relationship Id="rId6" Type="http://schemas.openxmlformats.org/officeDocument/2006/relationships/tags" Target="../tags/tag4565.xml"/><Relationship Id="rId5" Type="http://schemas.openxmlformats.org/officeDocument/2006/relationships/tags" Target="../tags/tag4564.xml"/><Relationship Id="rId4" Type="http://schemas.openxmlformats.org/officeDocument/2006/relationships/tags" Target="../tags/tag4563.xml"/><Relationship Id="rId3" Type="http://schemas.openxmlformats.org/officeDocument/2006/relationships/tags" Target="../tags/tag4562.xml"/><Relationship Id="rId2" Type="http://schemas.openxmlformats.org/officeDocument/2006/relationships/tags" Target="../tags/tag4561.xml"/><Relationship Id="rId17" Type="http://schemas.openxmlformats.org/officeDocument/2006/relationships/tags" Target="../tags/tag4576.xml"/><Relationship Id="rId16" Type="http://schemas.openxmlformats.org/officeDocument/2006/relationships/tags" Target="../tags/tag4575.xml"/><Relationship Id="rId15" Type="http://schemas.openxmlformats.org/officeDocument/2006/relationships/tags" Target="../tags/tag4574.xml"/><Relationship Id="rId14" Type="http://schemas.openxmlformats.org/officeDocument/2006/relationships/tags" Target="../tags/tag4573.xml"/><Relationship Id="rId13" Type="http://schemas.openxmlformats.org/officeDocument/2006/relationships/tags" Target="../tags/tag4572.xml"/><Relationship Id="rId12" Type="http://schemas.openxmlformats.org/officeDocument/2006/relationships/tags" Target="../tags/tag4571.xml"/><Relationship Id="rId11" Type="http://schemas.openxmlformats.org/officeDocument/2006/relationships/tags" Target="../tags/tag4570.xml"/><Relationship Id="rId10" Type="http://schemas.openxmlformats.org/officeDocument/2006/relationships/tags" Target="../tags/tag4569.xml"/><Relationship Id="rId1" Type="http://schemas.openxmlformats.org/officeDocument/2006/relationships/slideMaster" Target="../slideMasters/slideMaster22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tags" Target="../tags/tag356.xml"/><Relationship Id="rId7" Type="http://schemas.openxmlformats.org/officeDocument/2006/relationships/tags" Target="../tags/tag355.xml"/><Relationship Id="rId6" Type="http://schemas.openxmlformats.org/officeDocument/2006/relationships/tags" Target="../tags/tag354.xml"/><Relationship Id="rId5" Type="http://schemas.openxmlformats.org/officeDocument/2006/relationships/tags" Target="../tags/tag353.xml"/><Relationship Id="rId4" Type="http://schemas.openxmlformats.org/officeDocument/2006/relationships/tags" Target="../tags/tag352.xml"/><Relationship Id="rId3" Type="http://schemas.openxmlformats.org/officeDocument/2006/relationships/image" Target="../media/image2.png"/><Relationship Id="rId2" Type="http://schemas.openxmlformats.org/officeDocument/2006/relationships/tags" Target="../tags/tag351.xml"/><Relationship Id="rId1" Type="http://schemas.openxmlformats.org/officeDocument/2006/relationships/slideMaster" Target="../slideMasters/slideMaster3.xml"/></Relationships>
</file>

<file path=ppt/slideLayouts/_rels/slideLayout390.xml.rels><?xml version="1.0" encoding="UTF-8" standalone="yes"?>
<Relationships xmlns="http://schemas.openxmlformats.org/package/2006/relationships"><Relationship Id="rId9" Type="http://schemas.openxmlformats.org/officeDocument/2006/relationships/tags" Target="../tags/tag4583.xml"/><Relationship Id="rId8" Type="http://schemas.openxmlformats.org/officeDocument/2006/relationships/tags" Target="../tags/tag4582.xml"/><Relationship Id="rId7" Type="http://schemas.openxmlformats.org/officeDocument/2006/relationships/tags" Target="../tags/tag4581.xml"/><Relationship Id="rId6" Type="http://schemas.openxmlformats.org/officeDocument/2006/relationships/tags" Target="../tags/tag4580.xml"/><Relationship Id="rId5" Type="http://schemas.openxmlformats.org/officeDocument/2006/relationships/tags" Target="../tags/tag4579.xml"/><Relationship Id="rId4" Type="http://schemas.openxmlformats.org/officeDocument/2006/relationships/image" Target="../media/image2.png"/><Relationship Id="rId3" Type="http://schemas.openxmlformats.org/officeDocument/2006/relationships/tags" Target="../tags/tag4578.xml"/><Relationship Id="rId2" Type="http://schemas.openxmlformats.org/officeDocument/2006/relationships/tags" Target="../tags/tag4577.xml"/><Relationship Id="rId10" Type="http://schemas.openxmlformats.org/officeDocument/2006/relationships/tags" Target="../tags/tag4584.xml"/><Relationship Id="rId1" Type="http://schemas.openxmlformats.org/officeDocument/2006/relationships/slideMaster" Target="../slideMasters/slideMaster22.xml"/></Relationships>
</file>

<file path=ppt/slideLayouts/_rels/slideLayout391.xml.rels><?xml version="1.0" encoding="UTF-8" standalone="yes"?>
<Relationships xmlns="http://schemas.openxmlformats.org/package/2006/relationships"><Relationship Id="rId9" Type="http://schemas.openxmlformats.org/officeDocument/2006/relationships/tags" Target="../tags/tag4592.xml"/><Relationship Id="rId8" Type="http://schemas.openxmlformats.org/officeDocument/2006/relationships/tags" Target="../tags/tag4591.xml"/><Relationship Id="rId7" Type="http://schemas.openxmlformats.org/officeDocument/2006/relationships/tags" Target="../tags/tag4590.xml"/><Relationship Id="rId6" Type="http://schemas.openxmlformats.org/officeDocument/2006/relationships/tags" Target="../tags/tag4589.xml"/><Relationship Id="rId5" Type="http://schemas.openxmlformats.org/officeDocument/2006/relationships/tags" Target="../tags/tag4588.xml"/><Relationship Id="rId4" Type="http://schemas.openxmlformats.org/officeDocument/2006/relationships/tags" Target="../tags/tag4587.xml"/><Relationship Id="rId3" Type="http://schemas.openxmlformats.org/officeDocument/2006/relationships/tags" Target="../tags/tag4586.xml"/><Relationship Id="rId2" Type="http://schemas.openxmlformats.org/officeDocument/2006/relationships/tags" Target="../tags/tag4585.xml"/><Relationship Id="rId11" Type="http://schemas.openxmlformats.org/officeDocument/2006/relationships/tags" Target="../tags/tag4594.xml"/><Relationship Id="rId10" Type="http://schemas.openxmlformats.org/officeDocument/2006/relationships/tags" Target="../tags/tag4593.xml"/><Relationship Id="rId1" Type="http://schemas.openxmlformats.org/officeDocument/2006/relationships/slideMaster" Target="../slideMasters/slideMaster22.xml"/></Relationships>
</file>

<file path=ppt/slideLayouts/_rels/slideLayout392.xml.rels><?xml version="1.0" encoding="UTF-8" standalone="yes"?>
<Relationships xmlns="http://schemas.openxmlformats.org/package/2006/relationships"><Relationship Id="rId9" Type="http://schemas.openxmlformats.org/officeDocument/2006/relationships/tags" Target="../tags/tag4601.xml"/><Relationship Id="rId8" Type="http://schemas.openxmlformats.org/officeDocument/2006/relationships/tags" Target="../tags/tag4600.xml"/><Relationship Id="rId7" Type="http://schemas.openxmlformats.org/officeDocument/2006/relationships/tags" Target="../tags/tag4599.xml"/><Relationship Id="rId6" Type="http://schemas.openxmlformats.org/officeDocument/2006/relationships/tags" Target="../tags/tag4598.xml"/><Relationship Id="rId5" Type="http://schemas.openxmlformats.org/officeDocument/2006/relationships/tags" Target="../tags/tag4597.xml"/><Relationship Id="rId4" Type="http://schemas.openxmlformats.org/officeDocument/2006/relationships/image" Target="../media/image2.png"/><Relationship Id="rId3" Type="http://schemas.openxmlformats.org/officeDocument/2006/relationships/tags" Target="../tags/tag4596.xml"/><Relationship Id="rId2" Type="http://schemas.openxmlformats.org/officeDocument/2006/relationships/tags" Target="../tags/tag4595.xml"/><Relationship Id="rId11" Type="http://schemas.openxmlformats.org/officeDocument/2006/relationships/tags" Target="../tags/tag4603.xml"/><Relationship Id="rId10" Type="http://schemas.openxmlformats.org/officeDocument/2006/relationships/tags" Target="../tags/tag4602.xml"/><Relationship Id="rId1" Type="http://schemas.openxmlformats.org/officeDocument/2006/relationships/slideMaster" Target="../slideMasters/slideMaster22.xml"/></Relationships>
</file>

<file path=ppt/slideLayouts/_rels/slideLayout393.xml.rels><?xml version="1.0" encoding="UTF-8" standalone="yes"?>
<Relationships xmlns="http://schemas.openxmlformats.org/package/2006/relationships"><Relationship Id="rId9" Type="http://schemas.openxmlformats.org/officeDocument/2006/relationships/tags" Target="../tags/tag4610.xml"/><Relationship Id="rId8" Type="http://schemas.openxmlformats.org/officeDocument/2006/relationships/tags" Target="../tags/tag4609.xml"/><Relationship Id="rId7" Type="http://schemas.openxmlformats.org/officeDocument/2006/relationships/tags" Target="../tags/tag4608.xml"/><Relationship Id="rId6" Type="http://schemas.openxmlformats.org/officeDocument/2006/relationships/tags" Target="../tags/tag4607.xml"/><Relationship Id="rId5" Type="http://schemas.openxmlformats.org/officeDocument/2006/relationships/tags" Target="../tags/tag4606.xml"/><Relationship Id="rId4" Type="http://schemas.openxmlformats.org/officeDocument/2006/relationships/image" Target="../media/image2.png"/><Relationship Id="rId3" Type="http://schemas.openxmlformats.org/officeDocument/2006/relationships/tags" Target="../tags/tag4605.xml"/><Relationship Id="rId2" Type="http://schemas.openxmlformats.org/officeDocument/2006/relationships/tags" Target="../tags/tag4604.xml"/><Relationship Id="rId13" Type="http://schemas.openxmlformats.org/officeDocument/2006/relationships/tags" Target="../tags/tag4614.xml"/><Relationship Id="rId12" Type="http://schemas.openxmlformats.org/officeDocument/2006/relationships/tags" Target="../tags/tag4613.xml"/><Relationship Id="rId11" Type="http://schemas.openxmlformats.org/officeDocument/2006/relationships/tags" Target="../tags/tag4612.xml"/><Relationship Id="rId10" Type="http://schemas.openxmlformats.org/officeDocument/2006/relationships/tags" Target="../tags/tag4611.xml"/><Relationship Id="rId1" Type="http://schemas.openxmlformats.org/officeDocument/2006/relationships/slideMaster" Target="../slideMasters/slideMaster22.xml"/></Relationships>
</file>

<file path=ppt/slideLayouts/_rels/slideLayout394.xml.rels><?xml version="1.0" encoding="UTF-8" standalone="yes"?>
<Relationships xmlns="http://schemas.openxmlformats.org/package/2006/relationships"><Relationship Id="rId9" Type="http://schemas.openxmlformats.org/officeDocument/2006/relationships/tags" Target="../tags/tag4622.xml"/><Relationship Id="rId8" Type="http://schemas.openxmlformats.org/officeDocument/2006/relationships/tags" Target="../tags/tag4621.xml"/><Relationship Id="rId7" Type="http://schemas.openxmlformats.org/officeDocument/2006/relationships/tags" Target="../tags/tag4620.xml"/><Relationship Id="rId6" Type="http://schemas.openxmlformats.org/officeDocument/2006/relationships/tags" Target="../tags/tag4619.xml"/><Relationship Id="rId5" Type="http://schemas.openxmlformats.org/officeDocument/2006/relationships/tags" Target="../tags/tag4618.xml"/><Relationship Id="rId4" Type="http://schemas.openxmlformats.org/officeDocument/2006/relationships/tags" Target="../tags/tag4617.xml"/><Relationship Id="rId3" Type="http://schemas.openxmlformats.org/officeDocument/2006/relationships/tags" Target="../tags/tag4616.xml"/><Relationship Id="rId2" Type="http://schemas.openxmlformats.org/officeDocument/2006/relationships/tags" Target="../tags/tag4615.xml"/><Relationship Id="rId10" Type="http://schemas.openxmlformats.org/officeDocument/2006/relationships/tags" Target="../tags/tag4623.xml"/><Relationship Id="rId1" Type="http://schemas.openxmlformats.org/officeDocument/2006/relationships/slideMaster" Target="../slideMasters/slideMaster22.xml"/></Relationships>
</file>

<file path=ppt/slideLayouts/_rels/slideLayout395.xml.rels><?xml version="1.0" encoding="UTF-8" standalone="yes"?>
<Relationships xmlns="http://schemas.openxmlformats.org/package/2006/relationships"><Relationship Id="rId4" Type="http://schemas.openxmlformats.org/officeDocument/2006/relationships/tags" Target="../tags/tag4626.xml"/><Relationship Id="rId3" Type="http://schemas.openxmlformats.org/officeDocument/2006/relationships/tags" Target="../tags/tag4625.xml"/><Relationship Id="rId2" Type="http://schemas.openxmlformats.org/officeDocument/2006/relationships/tags" Target="../tags/tag4624.xml"/><Relationship Id="rId1" Type="http://schemas.openxmlformats.org/officeDocument/2006/relationships/slideMaster" Target="../slideMasters/slideMaster22.xml"/></Relationships>
</file>

<file path=ppt/slideLayouts/_rels/slideLayout396.xml.rels><?xml version="1.0" encoding="UTF-8" standalone="yes"?>
<Relationships xmlns="http://schemas.openxmlformats.org/package/2006/relationships"><Relationship Id="rId9" Type="http://schemas.openxmlformats.org/officeDocument/2006/relationships/tags" Target="../tags/tag4633.xml"/><Relationship Id="rId8" Type="http://schemas.openxmlformats.org/officeDocument/2006/relationships/tags" Target="../tags/tag4632.xml"/><Relationship Id="rId7" Type="http://schemas.openxmlformats.org/officeDocument/2006/relationships/tags" Target="../tags/tag4631.xml"/><Relationship Id="rId6" Type="http://schemas.openxmlformats.org/officeDocument/2006/relationships/tags" Target="../tags/tag4630.xml"/><Relationship Id="rId5" Type="http://schemas.openxmlformats.org/officeDocument/2006/relationships/tags" Target="../tags/tag4629.xml"/><Relationship Id="rId4" Type="http://schemas.openxmlformats.org/officeDocument/2006/relationships/image" Target="../media/image2.png"/><Relationship Id="rId3" Type="http://schemas.openxmlformats.org/officeDocument/2006/relationships/tags" Target="../tags/tag4628.xml"/><Relationship Id="rId2" Type="http://schemas.openxmlformats.org/officeDocument/2006/relationships/tags" Target="../tags/tag4627.xml"/><Relationship Id="rId11" Type="http://schemas.openxmlformats.org/officeDocument/2006/relationships/tags" Target="../tags/tag4635.xml"/><Relationship Id="rId10" Type="http://schemas.openxmlformats.org/officeDocument/2006/relationships/tags" Target="../tags/tag4634.xml"/><Relationship Id="rId1" Type="http://schemas.openxmlformats.org/officeDocument/2006/relationships/slideMaster" Target="../slideMasters/slideMaster22.xml"/></Relationships>
</file>

<file path=ppt/slideLayouts/_rels/slideLayout397.xml.rels><?xml version="1.0" encoding="UTF-8" standalone="yes"?>
<Relationships xmlns="http://schemas.openxmlformats.org/package/2006/relationships"><Relationship Id="rId9" Type="http://schemas.openxmlformats.org/officeDocument/2006/relationships/tags" Target="../tags/tag4643.xml"/><Relationship Id="rId8" Type="http://schemas.openxmlformats.org/officeDocument/2006/relationships/tags" Target="../tags/tag4642.xml"/><Relationship Id="rId7" Type="http://schemas.openxmlformats.org/officeDocument/2006/relationships/tags" Target="../tags/tag4641.xml"/><Relationship Id="rId6" Type="http://schemas.openxmlformats.org/officeDocument/2006/relationships/tags" Target="../tags/tag4640.xml"/><Relationship Id="rId5" Type="http://schemas.openxmlformats.org/officeDocument/2006/relationships/tags" Target="../tags/tag4639.xml"/><Relationship Id="rId4" Type="http://schemas.openxmlformats.org/officeDocument/2006/relationships/tags" Target="../tags/tag4638.xml"/><Relationship Id="rId3" Type="http://schemas.openxmlformats.org/officeDocument/2006/relationships/tags" Target="../tags/tag4637.xml"/><Relationship Id="rId2" Type="http://schemas.openxmlformats.org/officeDocument/2006/relationships/tags" Target="../tags/tag4636.xml"/><Relationship Id="rId18" Type="http://schemas.openxmlformats.org/officeDocument/2006/relationships/tags" Target="../tags/tag4652.xml"/><Relationship Id="rId17" Type="http://schemas.openxmlformats.org/officeDocument/2006/relationships/tags" Target="../tags/tag4651.xml"/><Relationship Id="rId16" Type="http://schemas.openxmlformats.org/officeDocument/2006/relationships/tags" Target="../tags/tag4650.xml"/><Relationship Id="rId15" Type="http://schemas.openxmlformats.org/officeDocument/2006/relationships/tags" Target="../tags/tag4649.xml"/><Relationship Id="rId14" Type="http://schemas.openxmlformats.org/officeDocument/2006/relationships/tags" Target="../tags/tag4648.xml"/><Relationship Id="rId13" Type="http://schemas.openxmlformats.org/officeDocument/2006/relationships/tags" Target="../tags/tag4647.xml"/><Relationship Id="rId12" Type="http://schemas.openxmlformats.org/officeDocument/2006/relationships/tags" Target="../tags/tag4646.xml"/><Relationship Id="rId11" Type="http://schemas.openxmlformats.org/officeDocument/2006/relationships/tags" Target="../tags/tag4645.xml"/><Relationship Id="rId10" Type="http://schemas.openxmlformats.org/officeDocument/2006/relationships/tags" Target="../tags/tag4644.xml"/><Relationship Id="rId1" Type="http://schemas.openxmlformats.org/officeDocument/2006/relationships/slideMaster" Target="../slideMasters/slideMaster22.xml"/></Relationships>
</file>

<file path=ppt/slideLayouts/_rels/slideLayout398.xml.rels><?xml version="1.0" encoding="UTF-8" standalone="yes"?>
<Relationships xmlns="http://schemas.openxmlformats.org/package/2006/relationships"><Relationship Id="rId9" Type="http://schemas.openxmlformats.org/officeDocument/2006/relationships/tags" Target="../tags/tag4660.xml"/><Relationship Id="rId8" Type="http://schemas.openxmlformats.org/officeDocument/2006/relationships/tags" Target="../tags/tag4659.xml"/><Relationship Id="rId7" Type="http://schemas.openxmlformats.org/officeDocument/2006/relationships/tags" Target="../tags/tag4658.xml"/><Relationship Id="rId6" Type="http://schemas.openxmlformats.org/officeDocument/2006/relationships/tags" Target="../tags/tag4657.xml"/><Relationship Id="rId5" Type="http://schemas.openxmlformats.org/officeDocument/2006/relationships/tags" Target="../tags/tag4656.xml"/><Relationship Id="rId4" Type="http://schemas.openxmlformats.org/officeDocument/2006/relationships/tags" Target="../tags/tag4655.xml"/><Relationship Id="rId3" Type="http://schemas.openxmlformats.org/officeDocument/2006/relationships/tags" Target="../tags/tag4654.xml"/><Relationship Id="rId2" Type="http://schemas.openxmlformats.org/officeDocument/2006/relationships/tags" Target="../tags/tag4653.xml"/><Relationship Id="rId17" Type="http://schemas.openxmlformats.org/officeDocument/2006/relationships/tags" Target="../tags/tag4668.xml"/><Relationship Id="rId16" Type="http://schemas.openxmlformats.org/officeDocument/2006/relationships/tags" Target="../tags/tag4667.xml"/><Relationship Id="rId15" Type="http://schemas.openxmlformats.org/officeDocument/2006/relationships/tags" Target="../tags/tag4666.xml"/><Relationship Id="rId14" Type="http://schemas.openxmlformats.org/officeDocument/2006/relationships/tags" Target="../tags/tag4665.xml"/><Relationship Id="rId13" Type="http://schemas.openxmlformats.org/officeDocument/2006/relationships/tags" Target="../tags/tag4664.xml"/><Relationship Id="rId12" Type="http://schemas.openxmlformats.org/officeDocument/2006/relationships/tags" Target="../tags/tag4663.xml"/><Relationship Id="rId11" Type="http://schemas.openxmlformats.org/officeDocument/2006/relationships/tags" Target="../tags/tag4662.xml"/><Relationship Id="rId10" Type="http://schemas.openxmlformats.org/officeDocument/2006/relationships/tags" Target="../tags/tag4661.xml"/><Relationship Id="rId1" Type="http://schemas.openxmlformats.org/officeDocument/2006/relationships/slideMaster" Target="../slideMasters/slideMaster22.xml"/></Relationships>
</file>

<file path=ppt/slideLayouts/_rels/slideLayout399.xml.rels><?xml version="1.0" encoding="UTF-8" standalone="yes"?>
<Relationships xmlns="http://schemas.openxmlformats.org/package/2006/relationships"><Relationship Id="rId9" Type="http://schemas.openxmlformats.org/officeDocument/2006/relationships/tags" Target="../tags/tag4676.xml"/><Relationship Id="rId8" Type="http://schemas.openxmlformats.org/officeDocument/2006/relationships/tags" Target="../tags/tag4675.xml"/><Relationship Id="rId7" Type="http://schemas.openxmlformats.org/officeDocument/2006/relationships/tags" Target="../tags/tag4674.xml"/><Relationship Id="rId6" Type="http://schemas.openxmlformats.org/officeDocument/2006/relationships/tags" Target="../tags/tag4673.xml"/><Relationship Id="rId5" Type="http://schemas.openxmlformats.org/officeDocument/2006/relationships/tags" Target="../tags/tag4672.xml"/><Relationship Id="rId4" Type="http://schemas.openxmlformats.org/officeDocument/2006/relationships/tags" Target="../tags/tag4671.xml"/><Relationship Id="rId3" Type="http://schemas.openxmlformats.org/officeDocument/2006/relationships/tags" Target="../tags/tag4670.xml"/><Relationship Id="rId2" Type="http://schemas.openxmlformats.org/officeDocument/2006/relationships/tags" Target="../tags/tag4669.xml"/><Relationship Id="rId15" Type="http://schemas.openxmlformats.org/officeDocument/2006/relationships/tags" Target="../tags/tag4682.xml"/><Relationship Id="rId14" Type="http://schemas.openxmlformats.org/officeDocument/2006/relationships/tags" Target="../tags/tag4681.xml"/><Relationship Id="rId13" Type="http://schemas.openxmlformats.org/officeDocument/2006/relationships/tags" Target="../tags/tag4680.xml"/><Relationship Id="rId12" Type="http://schemas.openxmlformats.org/officeDocument/2006/relationships/tags" Target="../tags/tag4679.xml"/><Relationship Id="rId11" Type="http://schemas.openxmlformats.org/officeDocument/2006/relationships/tags" Target="../tags/tag4678.xml"/><Relationship Id="rId10" Type="http://schemas.openxmlformats.org/officeDocument/2006/relationships/tags" Target="../tags/tag4677.xml"/><Relationship Id="rId1" Type="http://schemas.openxmlformats.org/officeDocument/2006/relationships/slideMaster" Target="../slideMasters/slideMaster2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364.xml"/><Relationship Id="rId8" Type="http://schemas.openxmlformats.org/officeDocument/2006/relationships/tags" Target="../tags/tag363.xml"/><Relationship Id="rId7" Type="http://schemas.openxmlformats.org/officeDocument/2006/relationships/tags" Target="../tags/tag362.xml"/><Relationship Id="rId6" Type="http://schemas.openxmlformats.org/officeDocument/2006/relationships/tags" Target="../tags/tag361.xml"/><Relationship Id="rId5" Type="http://schemas.openxmlformats.org/officeDocument/2006/relationships/tags" Target="../tags/tag360.xml"/><Relationship Id="rId4" Type="http://schemas.openxmlformats.org/officeDocument/2006/relationships/tags" Target="../tags/tag359.xml"/><Relationship Id="rId3" Type="http://schemas.openxmlformats.org/officeDocument/2006/relationships/tags" Target="../tags/tag358.xml"/><Relationship Id="rId2" Type="http://schemas.openxmlformats.org/officeDocument/2006/relationships/tags" Target="../tags/tag357.xml"/><Relationship Id="rId17" Type="http://schemas.openxmlformats.org/officeDocument/2006/relationships/tags" Target="../tags/tag372.xml"/><Relationship Id="rId16" Type="http://schemas.openxmlformats.org/officeDocument/2006/relationships/tags" Target="../tags/tag371.xml"/><Relationship Id="rId15" Type="http://schemas.openxmlformats.org/officeDocument/2006/relationships/tags" Target="../tags/tag370.xml"/><Relationship Id="rId14" Type="http://schemas.openxmlformats.org/officeDocument/2006/relationships/tags" Target="../tags/tag369.xml"/><Relationship Id="rId13" Type="http://schemas.openxmlformats.org/officeDocument/2006/relationships/tags" Target="../tags/tag368.xml"/><Relationship Id="rId12" Type="http://schemas.openxmlformats.org/officeDocument/2006/relationships/tags" Target="../tags/tag367.xml"/><Relationship Id="rId11" Type="http://schemas.openxmlformats.org/officeDocument/2006/relationships/tags" Target="../tags/tag366.xml"/><Relationship Id="rId10" Type="http://schemas.openxmlformats.org/officeDocument/2006/relationships/tags" Target="../tags/tag365.xml"/><Relationship Id="rId1" Type="http://schemas.openxmlformats.org/officeDocument/2006/relationships/slideMaster" Target="../slideMasters/slideMaster3.xml"/></Relationships>
</file>

<file path=ppt/slideLayouts/_rels/slideLayout400.xml.rels><?xml version="1.0" encoding="UTF-8" standalone="yes"?>
<Relationships xmlns="http://schemas.openxmlformats.org/package/2006/relationships"><Relationship Id="rId8" Type="http://schemas.openxmlformats.org/officeDocument/2006/relationships/tags" Target="../tags/tag4688.xml"/><Relationship Id="rId7" Type="http://schemas.openxmlformats.org/officeDocument/2006/relationships/tags" Target="../tags/tag4687.xml"/><Relationship Id="rId6" Type="http://schemas.openxmlformats.org/officeDocument/2006/relationships/tags" Target="../tags/tag4686.xml"/><Relationship Id="rId5" Type="http://schemas.openxmlformats.org/officeDocument/2006/relationships/tags" Target="../tags/tag4685.xml"/><Relationship Id="rId4" Type="http://schemas.openxmlformats.org/officeDocument/2006/relationships/tags" Target="../tags/tag4684.xml"/><Relationship Id="rId3" Type="http://schemas.openxmlformats.org/officeDocument/2006/relationships/image" Target="../media/image2.png"/><Relationship Id="rId2" Type="http://schemas.openxmlformats.org/officeDocument/2006/relationships/tags" Target="../tags/tag4683.xml"/><Relationship Id="rId1" Type="http://schemas.openxmlformats.org/officeDocument/2006/relationships/slideMaster" Target="../slideMasters/slideMaster22.xml"/></Relationships>
</file>

<file path=ppt/slideLayouts/_rels/slideLayout401.xml.rels><?xml version="1.0" encoding="UTF-8" standalone="yes"?>
<Relationships xmlns="http://schemas.openxmlformats.org/package/2006/relationships"><Relationship Id="rId9" Type="http://schemas.openxmlformats.org/officeDocument/2006/relationships/tags" Target="../tags/tag4696.xml"/><Relationship Id="rId8" Type="http://schemas.openxmlformats.org/officeDocument/2006/relationships/tags" Target="../tags/tag4695.xml"/><Relationship Id="rId7" Type="http://schemas.openxmlformats.org/officeDocument/2006/relationships/tags" Target="../tags/tag4694.xml"/><Relationship Id="rId6" Type="http://schemas.openxmlformats.org/officeDocument/2006/relationships/tags" Target="../tags/tag4693.xml"/><Relationship Id="rId5" Type="http://schemas.openxmlformats.org/officeDocument/2006/relationships/tags" Target="../tags/tag4692.xml"/><Relationship Id="rId4" Type="http://schemas.openxmlformats.org/officeDocument/2006/relationships/tags" Target="../tags/tag4691.xml"/><Relationship Id="rId3" Type="http://schemas.openxmlformats.org/officeDocument/2006/relationships/tags" Target="../tags/tag4690.xml"/><Relationship Id="rId2" Type="http://schemas.openxmlformats.org/officeDocument/2006/relationships/tags" Target="../tags/tag4689.xml"/><Relationship Id="rId17" Type="http://schemas.openxmlformats.org/officeDocument/2006/relationships/tags" Target="../tags/tag4704.xml"/><Relationship Id="rId16" Type="http://schemas.openxmlformats.org/officeDocument/2006/relationships/tags" Target="../tags/tag4703.xml"/><Relationship Id="rId15" Type="http://schemas.openxmlformats.org/officeDocument/2006/relationships/tags" Target="../tags/tag4702.xml"/><Relationship Id="rId14" Type="http://schemas.openxmlformats.org/officeDocument/2006/relationships/tags" Target="../tags/tag4701.xml"/><Relationship Id="rId13" Type="http://schemas.openxmlformats.org/officeDocument/2006/relationships/tags" Target="../tags/tag4700.xml"/><Relationship Id="rId12" Type="http://schemas.openxmlformats.org/officeDocument/2006/relationships/tags" Target="../tags/tag4699.xml"/><Relationship Id="rId11" Type="http://schemas.openxmlformats.org/officeDocument/2006/relationships/tags" Target="../tags/tag4698.xml"/><Relationship Id="rId10" Type="http://schemas.openxmlformats.org/officeDocument/2006/relationships/tags" Target="../tags/tag4697.xml"/><Relationship Id="rId1" Type="http://schemas.openxmlformats.org/officeDocument/2006/relationships/slideMaster" Target="../slideMasters/slideMaster22.xml"/></Relationships>
</file>

<file path=ppt/slideLayouts/_rels/slideLayout402.xml.rels><?xml version="1.0" encoding="UTF-8" standalone="yes"?>
<Relationships xmlns="http://schemas.openxmlformats.org/package/2006/relationships"><Relationship Id="rId9" Type="http://schemas.openxmlformats.org/officeDocument/2006/relationships/tags" Target="../tags/tag4712.xml"/><Relationship Id="rId8" Type="http://schemas.openxmlformats.org/officeDocument/2006/relationships/tags" Target="../tags/tag4711.xml"/><Relationship Id="rId7" Type="http://schemas.openxmlformats.org/officeDocument/2006/relationships/tags" Target="../tags/tag4710.xml"/><Relationship Id="rId6" Type="http://schemas.openxmlformats.org/officeDocument/2006/relationships/tags" Target="../tags/tag4709.xml"/><Relationship Id="rId5" Type="http://schemas.openxmlformats.org/officeDocument/2006/relationships/tags" Target="../tags/tag4708.xml"/><Relationship Id="rId4" Type="http://schemas.openxmlformats.org/officeDocument/2006/relationships/tags" Target="../tags/tag4707.xml"/><Relationship Id="rId3" Type="http://schemas.openxmlformats.org/officeDocument/2006/relationships/tags" Target="../tags/tag4706.xml"/><Relationship Id="rId2" Type="http://schemas.openxmlformats.org/officeDocument/2006/relationships/tags" Target="../tags/tag4705.xml"/><Relationship Id="rId18" Type="http://schemas.openxmlformats.org/officeDocument/2006/relationships/tags" Target="../tags/tag4721.xml"/><Relationship Id="rId17" Type="http://schemas.openxmlformats.org/officeDocument/2006/relationships/tags" Target="../tags/tag4720.xml"/><Relationship Id="rId16" Type="http://schemas.openxmlformats.org/officeDocument/2006/relationships/tags" Target="../tags/tag4719.xml"/><Relationship Id="rId15" Type="http://schemas.openxmlformats.org/officeDocument/2006/relationships/tags" Target="../tags/tag4718.xml"/><Relationship Id="rId14" Type="http://schemas.openxmlformats.org/officeDocument/2006/relationships/tags" Target="../tags/tag4717.xml"/><Relationship Id="rId13" Type="http://schemas.openxmlformats.org/officeDocument/2006/relationships/tags" Target="../tags/tag4716.xml"/><Relationship Id="rId12" Type="http://schemas.openxmlformats.org/officeDocument/2006/relationships/tags" Target="../tags/tag4715.xml"/><Relationship Id="rId11" Type="http://schemas.openxmlformats.org/officeDocument/2006/relationships/tags" Target="../tags/tag4714.xml"/><Relationship Id="rId10" Type="http://schemas.openxmlformats.org/officeDocument/2006/relationships/tags" Target="../tags/tag4713.xml"/><Relationship Id="rId1" Type="http://schemas.openxmlformats.org/officeDocument/2006/relationships/slideMaster" Target="../slideMasters/slideMaster22.xml"/></Relationships>
</file>

<file path=ppt/slideLayouts/_rels/slideLayout403.xml.rels><?xml version="1.0" encoding="UTF-8" standalone="yes"?>
<Relationships xmlns="http://schemas.openxmlformats.org/package/2006/relationships"><Relationship Id="rId9" Type="http://schemas.openxmlformats.org/officeDocument/2006/relationships/tags" Target="../tags/tag4729.xml"/><Relationship Id="rId8" Type="http://schemas.openxmlformats.org/officeDocument/2006/relationships/tags" Target="../tags/tag4728.xml"/><Relationship Id="rId7" Type="http://schemas.openxmlformats.org/officeDocument/2006/relationships/tags" Target="../tags/tag4727.xml"/><Relationship Id="rId6" Type="http://schemas.openxmlformats.org/officeDocument/2006/relationships/tags" Target="../tags/tag4726.xml"/><Relationship Id="rId5" Type="http://schemas.openxmlformats.org/officeDocument/2006/relationships/tags" Target="../tags/tag4725.xml"/><Relationship Id="rId4" Type="http://schemas.openxmlformats.org/officeDocument/2006/relationships/tags" Target="../tags/tag4724.xml"/><Relationship Id="rId3" Type="http://schemas.openxmlformats.org/officeDocument/2006/relationships/tags" Target="../tags/tag4723.xml"/><Relationship Id="rId2" Type="http://schemas.openxmlformats.org/officeDocument/2006/relationships/tags" Target="../tags/tag4722.xml"/><Relationship Id="rId18" Type="http://schemas.openxmlformats.org/officeDocument/2006/relationships/tags" Target="../tags/tag4738.xml"/><Relationship Id="rId17" Type="http://schemas.openxmlformats.org/officeDocument/2006/relationships/tags" Target="../tags/tag4737.xml"/><Relationship Id="rId16" Type="http://schemas.openxmlformats.org/officeDocument/2006/relationships/tags" Target="../tags/tag4736.xml"/><Relationship Id="rId15" Type="http://schemas.openxmlformats.org/officeDocument/2006/relationships/tags" Target="../tags/tag4735.xml"/><Relationship Id="rId14" Type="http://schemas.openxmlformats.org/officeDocument/2006/relationships/tags" Target="../tags/tag4734.xml"/><Relationship Id="rId13" Type="http://schemas.openxmlformats.org/officeDocument/2006/relationships/tags" Target="../tags/tag4733.xml"/><Relationship Id="rId12" Type="http://schemas.openxmlformats.org/officeDocument/2006/relationships/tags" Target="../tags/tag4732.xml"/><Relationship Id="rId11" Type="http://schemas.openxmlformats.org/officeDocument/2006/relationships/tags" Target="../tags/tag4731.xml"/><Relationship Id="rId10" Type="http://schemas.openxmlformats.org/officeDocument/2006/relationships/tags" Target="../tags/tag4730.xml"/><Relationship Id="rId1" Type="http://schemas.openxmlformats.org/officeDocument/2006/relationships/slideMaster" Target="../slideMasters/slideMaster22.xml"/></Relationships>
</file>

<file path=ppt/slideLayouts/_rels/slideLayout404.xml.rels><?xml version="1.0" encoding="UTF-8" standalone="yes"?>
<Relationships xmlns="http://schemas.openxmlformats.org/package/2006/relationships"><Relationship Id="rId9" Type="http://schemas.openxmlformats.org/officeDocument/2006/relationships/tags" Target="../tags/tag4746.xml"/><Relationship Id="rId8" Type="http://schemas.openxmlformats.org/officeDocument/2006/relationships/tags" Target="../tags/tag4745.xml"/><Relationship Id="rId7" Type="http://schemas.openxmlformats.org/officeDocument/2006/relationships/tags" Target="../tags/tag4744.xml"/><Relationship Id="rId6" Type="http://schemas.openxmlformats.org/officeDocument/2006/relationships/tags" Target="../tags/tag4743.xml"/><Relationship Id="rId5" Type="http://schemas.openxmlformats.org/officeDocument/2006/relationships/tags" Target="../tags/tag4742.xml"/><Relationship Id="rId4" Type="http://schemas.openxmlformats.org/officeDocument/2006/relationships/tags" Target="../tags/tag4741.xml"/><Relationship Id="rId3" Type="http://schemas.openxmlformats.org/officeDocument/2006/relationships/tags" Target="../tags/tag4740.xml"/><Relationship Id="rId2" Type="http://schemas.openxmlformats.org/officeDocument/2006/relationships/tags" Target="../tags/tag4739.xml"/><Relationship Id="rId18" Type="http://schemas.openxmlformats.org/officeDocument/2006/relationships/tags" Target="../tags/tag4755.xml"/><Relationship Id="rId17" Type="http://schemas.openxmlformats.org/officeDocument/2006/relationships/tags" Target="../tags/tag4754.xml"/><Relationship Id="rId16" Type="http://schemas.openxmlformats.org/officeDocument/2006/relationships/tags" Target="../tags/tag4753.xml"/><Relationship Id="rId15" Type="http://schemas.openxmlformats.org/officeDocument/2006/relationships/tags" Target="../tags/tag4752.xml"/><Relationship Id="rId14" Type="http://schemas.openxmlformats.org/officeDocument/2006/relationships/tags" Target="../tags/tag4751.xml"/><Relationship Id="rId13" Type="http://schemas.openxmlformats.org/officeDocument/2006/relationships/tags" Target="../tags/tag4750.xml"/><Relationship Id="rId12" Type="http://schemas.openxmlformats.org/officeDocument/2006/relationships/tags" Target="../tags/tag4749.xml"/><Relationship Id="rId11" Type="http://schemas.openxmlformats.org/officeDocument/2006/relationships/tags" Target="../tags/tag4748.xml"/><Relationship Id="rId10" Type="http://schemas.openxmlformats.org/officeDocument/2006/relationships/tags" Target="../tags/tag4747.xml"/><Relationship Id="rId1" Type="http://schemas.openxmlformats.org/officeDocument/2006/relationships/slideMaster" Target="../slideMasters/slideMaster22.xml"/></Relationships>
</file>

<file path=ppt/slideLayouts/_rels/slideLayout405.xml.rels><?xml version="1.0" encoding="UTF-8" standalone="yes"?>
<Relationships xmlns="http://schemas.openxmlformats.org/package/2006/relationships"><Relationship Id="rId9" Type="http://schemas.openxmlformats.org/officeDocument/2006/relationships/tags" Target="../tags/tag4762.xml"/><Relationship Id="rId8" Type="http://schemas.openxmlformats.org/officeDocument/2006/relationships/tags" Target="../tags/tag4761.xml"/><Relationship Id="rId7" Type="http://schemas.openxmlformats.org/officeDocument/2006/relationships/tags" Target="../tags/tag4760.xml"/><Relationship Id="rId6" Type="http://schemas.openxmlformats.org/officeDocument/2006/relationships/tags" Target="../tags/tag4759.xml"/><Relationship Id="rId5" Type="http://schemas.openxmlformats.org/officeDocument/2006/relationships/tags" Target="../tags/tag4758.xml"/><Relationship Id="rId4" Type="http://schemas.openxmlformats.org/officeDocument/2006/relationships/image" Target="../media/image2.png"/><Relationship Id="rId3" Type="http://schemas.openxmlformats.org/officeDocument/2006/relationships/tags" Target="../tags/tag4757.xml"/><Relationship Id="rId2" Type="http://schemas.openxmlformats.org/officeDocument/2006/relationships/tags" Target="../tags/tag4756.xml"/><Relationship Id="rId13" Type="http://schemas.openxmlformats.org/officeDocument/2006/relationships/tags" Target="../tags/tag4766.xml"/><Relationship Id="rId12" Type="http://schemas.openxmlformats.org/officeDocument/2006/relationships/tags" Target="../tags/tag4765.xml"/><Relationship Id="rId11" Type="http://schemas.openxmlformats.org/officeDocument/2006/relationships/tags" Target="../tags/tag4764.xml"/><Relationship Id="rId10" Type="http://schemas.openxmlformats.org/officeDocument/2006/relationships/tags" Target="../tags/tag4763.xml"/><Relationship Id="rId1" Type="http://schemas.openxmlformats.org/officeDocument/2006/relationships/slideMaster" Target="../slideMasters/slideMaster22.xml"/></Relationships>
</file>

<file path=ppt/slideLayouts/_rels/slideLayout406.xml.rels><?xml version="1.0" encoding="UTF-8" standalone="yes"?>
<Relationships xmlns="http://schemas.openxmlformats.org/package/2006/relationships"><Relationship Id="rId9" Type="http://schemas.openxmlformats.org/officeDocument/2006/relationships/tags" Target="../tags/tag4774.xml"/><Relationship Id="rId8" Type="http://schemas.openxmlformats.org/officeDocument/2006/relationships/tags" Target="../tags/tag4773.xml"/><Relationship Id="rId7" Type="http://schemas.openxmlformats.org/officeDocument/2006/relationships/tags" Target="../tags/tag4772.xml"/><Relationship Id="rId6" Type="http://schemas.openxmlformats.org/officeDocument/2006/relationships/tags" Target="../tags/tag4771.xml"/><Relationship Id="rId5" Type="http://schemas.openxmlformats.org/officeDocument/2006/relationships/tags" Target="../tags/tag4770.xml"/><Relationship Id="rId4" Type="http://schemas.openxmlformats.org/officeDocument/2006/relationships/tags" Target="../tags/tag4769.xml"/><Relationship Id="rId3" Type="http://schemas.openxmlformats.org/officeDocument/2006/relationships/tags" Target="../tags/tag4768.xml"/><Relationship Id="rId2" Type="http://schemas.openxmlformats.org/officeDocument/2006/relationships/tags" Target="../tags/tag4767.xml"/><Relationship Id="rId17" Type="http://schemas.openxmlformats.org/officeDocument/2006/relationships/tags" Target="../tags/tag4782.xml"/><Relationship Id="rId16" Type="http://schemas.openxmlformats.org/officeDocument/2006/relationships/tags" Target="../tags/tag4781.xml"/><Relationship Id="rId15" Type="http://schemas.openxmlformats.org/officeDocument/2006/relationships/tags" Target="../tags/tag4780.xml"/><Relationship Id="rId14" Type="http://schemas.openxmlformats.org/officeDocument/2006/relationships/tags" Target="../tags/tag4779.xml"/><Relationship Id="rId13" Type="http://schemas.openxmlformats.org/officeDocument/2006/relationships/tags" Target="../tags/tag4778.xml"/><Relationship Id="rId12" Type="http://schemas.openxmlformats.org/officeDocument/2006/relationships/tags" Target="../tags/tag4777.xml"/><Relationship Id="rId11" Type="http://schemas.openxmlformats.org/officeDocument/2006/relationships/tags" Target="../tags/tag4776.xml"/><Relationship Id="rId10" Type="http://schemas.openxmlformats.org/officeDocument/2006/relationships/tags" Target="../tags/tag4775.xml"/><Relationship Id="rId1" Type="http://schemas.openxmlformats.org/officeDocument/2006/relationships/slideMaster" Target="../slideMasters/slideMaster22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08.xml.rels><?xml version="1.0" encoding="UTF-8" standalone="yes"?>
<Relationships xmlns="http://schemas.openxmlformats.org/package/2006/relationships"><Relationship Id="rId9" Type="http://schemas.openxmlformats.org/officeDocument/2006/relationships/tags" Target="../tags/tag4796.xml"/><Relationship Id="rId8" Type="http://schemas.openxmlformats.org/officeDocument/2006/relationships/tags" Target="../tags/tag4795.xml"/><Relationship Id="rId7" Type="http://schemas.openxmlformats.org/officeDocument/2006/relationships/tags" Target="../tags/tag4794.xml"/><Relationship Id="rId6" Type="http://schemas.openxmlformats.org/officeDocument/2006/relationships/tags" Target="../tags/tag4793.xml"/><Relationship Id="rId5" Type="http://schemas.openxmlformats.org/officeDocument/2006/relationships/tags" Target="../tags/tag4792.xml"/><Relationship Id="rId4" Type="http://schemas.openxmlformats.org/officeDocument/2006/relationships/tags" Target="../tags/tag4791.xml"/><Relationship Id="rId3" Type="http://schemas.openxmlformats.org/officeDocument/2006/relationships/tags" Target="../tags/tag4790.xml"/><Relationship Id="rId2" Type="http://schemas.openxmlformats.org/officeDocument/2006/relationships/tags" Target="../tags/tag4789.xml"/><Relationship Id="rId17" Type="http://schemas.openxmlformats.org/officeDocument/2006/relationships/tags" Target="../tags/tag4804.xml"/><Relationship Id="rId16" Type="http://schemas.openxmlformats.org/officeDocument/2006/relationships/tags" Target="../tags/tag4803.xml"/><Relationship Id="rId15" Type="http://schemas.openxmlformats.org/officeDocument/2006/relationships/tags" Target="../tags/tag4802.xml"/><Relationship Id="rId14" Type="http://schemas.openxmlformats.org/officeDocument/2006/relationships/tags" Target="../tags/tag4801.xml"/><Relationship Id="rId13" Type="http://schemas.openxmlformats.org/officeDocument/2006/relationships/tags" Target="../tags/tag4800.xml"/><Relationship Id="rId12" Type="http://schemas.openxmlformats.org/officeDocument/2006/relationships/tags" Target="../tags/tag4799.xml"/><Relationship Id="rId11" Type="http://schemas.openxmlformats.org/officeDocument/2006/relationships/tags" Target="../tags/tag4798.xml"/><Relationship Id="rId10" Type="http://schemas.openxmlformats.org/officeDocument/2006/relationships/tags" Target="../tags/tag4797.xml"/><Relationship Id="rId1" Type="http://schemas.openxmlformats.org/officeDocument/2006/relationships/slideMaster" Target="../slideMasters/slideMaster23.xml"/></Relationships>
</file>

<file path=ppt/slideLayouts/_rels/slideLayout409.xml.rels><?xml version="1.0" encoding="UTF-8" standalone="yes"?>
<Relationships xmlns="http://schemas.openxmlformats.org/package/2006/relationships"><Relationship Id="rId9" Type="http://schemas.openxmlformats.org/officeDocument/2006/relationships/tags" Target="../tags/tag4811.xml"/><Relationship Id="rId8" Type="http://schemas.openxmlformats.org/officeDocument/2006/relationships/tags" Target="../tags/tag4810.xml"/><Relationship Id="rId7" Type="http://schemas.openxmlformats.org/officeDocument/2006/relationships/tags" Target="../tags/tag4809.xml"/><Relationship Id="rId6" Type="http://schemas.openxmlformats.org/officeDocument/2006/relationships/tags" Target="../tags/tag4808.xml"/><Relationship Id="rId5" Type="http://schemas.openxmlformats.org/officeDocument/2006/relationships/tags" Target="../tags/tag4807.xml"/><Relationship Id="rId4" Type="http://schemas.openxmlformats.org/officeDocument/2006/relationships/image" Target="../media/image2.png"/><Relationship Id="rId3" Type="http://schemas.openxmlformats.org/officeDocument/2006/relationships/tags" Target="../tags/tag4806.xml"/><Relationship Id="rId2" Type="http://schemas.openxmlformats.org/officeDocument/2006/relationships/tags" Target="../tags/tag4805.xml"/><Relationship Id="rId10" Type="http://schemas.openxmlformats.org/officeDocument/2006/relationships/tags" Target="../tags/tag4812.xml"/><Relationship Id="rId1" Type="http://schemas.openxmlformats.org/officeDocument/2006/relationships/slideMaster" Target="../slideMasters/slideMaster23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380.xml"/><Relationship Id="rId8" Type="http://schemas.openxmlformats.org/officeDocument/2006/relationships/tags" Target="../tags/tag379.xml"/><Relationship Id="rId7" Type="http://schemas.openxmlformats.org/officeDocument/2006/relationships/tags" Target="../tags/tag378.xml"/><Relationship Id="rId6" Type="http://schemas.openxmlformats.org/officeDocument/2006/relationships/tags" Target="../tags/tag377.xml"/><Relationship Id="rId5" Type="http://schemas.openxmlformats.org/officeDocument/2006/relationships/tags" Target="../tags/tag376.xml"/><Relationship Id="rId4" Type="http://schemas.openxmlformats.org/officeDocument/2006/relationships/tags" Target="../tags/tag375.xml"/><Relationship Id="rId3" Type="http://schemas.openxmlformats.org/officeDocument/2006/relationships/tags" Target="../tags/tag374.xml"/><Relationship Id="rId2" Type="http://schemas.openxmlformats.org/officeDocument/2006/relationships/tags" Target="../tags/tag373.xml"/><Relationship Id="rId18" Type="http://schemas.openxmlformats.org/officeDocument/2006/relationships/tags" Target="../tags/tag389.xml"/><Relationship Id="rId17" Type="http://schemas.openxmlformats.org/officeDocument/2006/relationships/tags" Target="../tags/tag388.xml"/><Relationship Id="rId16" Type="http://schemas.openxmlformats.org/officeDocument/2006/relationships/tags" Target="../tags/tag387.xml"/><Relationship Id="rId15" Type="http://schemas.openxmlformats.org/officeDocument/2006/relationships/tags" Target="../tags/tag386.xml"/><Relationship Id="rId14" Type="http://schemas.openxmlformats.org/officeDocument/2006/relationships/tags" Target="../tags/tag385.xml"/><Relationship Id="rId13" Type="http://schemas.openxmlformats.org/officeDocument/2006/relationships/tags" Target="../tags/tag384.xml"/><Relationship Id="rId12" Type="http://schemas.openxmlformats.org/officeDocument/2006/relationships/tags" Target="../tags/tag383.xml"/><Relationship Id="rId11" Type="http://schemas.openxmlformats.org/officeDocument/2006/relationships/tags" Target="../tags/tag382.xml"/><Relationship Id="rId10" Type="http://schemas.openxmlformats.org/officeDocument/2006/relationships/tags" Target="../tags/tag381.xml"/><Relationship Id="rId1" Type="http://schemas.openxmlformats.org/officeDocument/2006/relationships/slideMaster" Target="../slideMasters/slideMaster3.xml"/></Relationships>
</file>

<file path=ppt/slideLayouts/_rels/slideLayout410.xml.rels><?xml version="1.0" encoding="UTF-8" standalone="yes"?>
<Relationships xmlns="http://schemas.openxmlformats.org/package/2006/relationships"><Relationship Id="rId9" Type="http://schemas.openxmlformats.org/officeDocument/2006/relationships/tags" Target="../tags/tag4820.xml"/><Relationship Id="rId8" Type="http://schemas.openxmlformats.org/officeDocument/2006/relationships/tags" Target="../tags/tag4819.xml"/><Relationship Id="rId7" Type="http://schemas.openxmlformats.org/officeDocument/2006/relationships/tags" Target="../tags/tag4818.xml"/><Relationship Id="rId6" Type="http://schemas.openxmlformats.org/officeDocument/2006/relationships/tags" Target="../tags/tag4817.xml"/><Relationship Id="rId5" Type="http://schemas.openxmlformats.org/officeDocument/2006/relationships/tags" Target="../tags/tag4816.xml"/><Relationship Id="rId4" Type="http://schemas.openxmlformats.org/officeDocument/2006/relationships/tags" Target="../tags/tag4815.xml"/><Relationship Id="rId3" Type="http://schemas.openxmlformats.org/officeDocument/2006/relationships/tags" Target="../tags/tag4814.xml"/><Relationship Id="rId2" Type="http://schemas.openxmlformats.org/officeDocument/2006/relationships/tags" Target="../tags/tag4813.xml"/><Relationship Id="rId11" Type="http://schemas.openxmlformats.org/officeDocument/2006/relationships/tags" Target="../tags/tag4822.xml"/><Relationship Id="rId10" Type="http://schemas.openxmlformats.org/officeDocument/2006/relationships/tags" Target="../tags/tag4821.xml"/><Relationship Id="rId1" Type="http://schemas.openxmlformats.org/officeDocument/2006/relationships/slideMaster" Target="../slideMasters/slideMaster23.xml"/></Relationships>
</file>

<file path=ppt/slideLayouts/_rels/slideLayout411.xml.rels><?xml version="1.0" encoding="UTF-8" standalone="yes"?>
<Relationships xmlns="http://schemas.openxmlformats.org/package/2006/relationships"><Relationship Id="rId9" Type="http://schemas.openxmlformats.org/officeDocument/2006/relationships/tags" Target="../tags/tag4829.xml"/><Relationship Id="rId8" Type="http://schemas.openxmlformats.org/officeDocument/2006/relationships/tags" Target="../tags/tag4828.xml"/><Relationship Id="rId7" Type="http://schemas.openxmlformats.org/officeDocument/2006/relationships/tags" Target="../tags/tag4827.xml"/><Relationship Id="rId6" Type="http://schemas.openxmlformats.org/officeDocument/2006/relationships/tags" Target="../tags/tag4826.xml"/><Relationship Id="rId5" Type="http://schemas.openxmlformats.org/officeDocument/2006/relationships/tags" Target="../tags/tag4825.xml"/><Relationship Id="rId4" Type="http://schemas.openxmlformats.org/officeDocument/2006/relationships/image" Target="../media/image2.png"/><Relationship Id="rId3" Type="http://schemas.openxmlformats.org/officeDocument/2006/relationships/tags" Target="../tags/tag4824.xml"/><Relationship Id="rId2" Type="http://schemas.openxmlformats.org/officeDocument/2006/relationships/tags" Target="../tags/tag4823.xml"/><Relationship Id="rId11" Type="http://schemas.openxmlformats.org/officeDocument/2006/relationships/tags" Target="../tags/tag4831.xml"/><Relationship Id="rId10" Type="http://schemas.openxmlformats.org/officeDocument/2006/relationships/tags" Target="../tags/tag4830.xml"/><Relationship Id="rId1" Type="http://schemas.openxmlformats.org/officeDocument/2006/relationships/slideMaster" Target="../slideMasters/slideMaster23.xml"/></Relationships>
</file>

<file path=ppt/slideLayouts/_rels/slideLayout412.xml.rels><?xml version="1.0" encoding="UTF-8" standalone="yes"?>
<Relationships xmlns="http://schemas.openxmlformats.org/package/2006/relationships"><Relationship Id="rId9" Type="http://schemas.openxmlformats.org/officeDocument/2006/relationships/tags" Target="../tags/tag4838.xml"/><Relationship Id="rId8" Type="http://schemas.openxmlformats.org/officeDocument/2006/relationships/tags" Target="../tags/tag4837.xml"/><Relationship Id="rId7" Type="http://schemas.openxmlformats.org/officeDocument/2006/relationships/tags" Target="../tags/tag4836.xml"/><Relationship Id="rId6" Type="http://schemas.openxmlformats.org/officeDocument/2006/relationships/tags" Target="../tags/tag4835.xml"/><Relationship Id="rId5" Type="http://schemas.openxmlformats.org/officeDocument/2006/relationships/tags" Target="../tags/tag4834.xml"/><Relationship Id="rId4" Type="http://schemas.openxmlformats.org/officeDocument/2006/relationships/image" Target="../media/image2.png"/><Relationship Id="rId3" Type="http://schemas.openxmlformats.org/officeDocument/2006/relationships/tags" Target="../tags/tag4833.xml"/><Relationship Id="rId2" Type="http://schemas.openxmlformats.org/officeDocument/2006/relationships/tags" Target="../tags/tag4832.xml"/><Relationship Id="rId13" Type="http://schemas.openxmlformats.org/officeDocument/2006/relationships/tags" Target="../tags/tag4842.xml"/><Relationship Id="rId12" Type="http://schemas.openxmlformats.org/officeDocument/2006/relationships/tags" Target="../tags/tag4841.xml"/><Relationship Id="rId11" Type="http://schemas.openxmlformats.org/officeDocument/2006/relationships/tags" Target="../tags/tag4840.xml"/><Relationship Id="rId10" Type="http://schemas.openxmlformats.org/officeDocument/2006/relationships/tags" Target="../tags/tag4839.xml"/><Relationship Id="rId1" Type="http://schemas.openxmlformats.org/officeDocument/2006/relationships/slideMaster" Target="../slideMasters/slideMaster23.xml"/></Relationships>
</file>

<file path=ppt/slideLayouts/_rels/slideLayout413.xml.rels><?xml version="1.0" encoding="UTF-8" standalone="yes"?>
<Relationships xmlns="http://schemas.openxmlformats.org/package/2006/relationships"><Relationship Id="rId9" Type="http://schemas.openxmlformats.org/officeDocument/2006/relationships/tags" Target="../tags/tag4850.xml"/><Relationship Id="rId8" Type="http://schemas.openxmlformats.org/officeDocument/2006/relationships/tags" Target="../tags/tag4849.xml"/><Relationship Id="rId7" Type="http://schemas.openxmlformats.org/officeDocument/2006/relationships/tags" Target="../tags/tag4848.xml"/><Relationship Id="rId6" Type="http://schemas.openxmlformats.org/officeDocument/2006/relationships/tags" Target="../tags/tag4847.xml"/><Relationship Id="rId5" Type="http://schemas.openxmlformats.org/officeDocument/2006/relationships/tags" Target="../tags/tag4846.xml"/><Relationship Id="rId4" Type="http://schemas.openxmlformats.org/officeDocument/2006/relationships/tags" Target="../tags/tag4845.xml"/><Relationship Id="rId3" Type="http://schemas.openxmlformats.org/officeDocument/2006/relationships/tags" Target="../tags/tag4844.xml"/><Relationship Id="rId2" Type="http://schemas.openxmlformats.org/officeDocument/2006/relationships/tags" Target="../tags/tag4843.xml"/><Relationship Id="rId10" Type="http://schemas.openxmlformats.org/officeDocument/2006/relationships/tags" Target="../tags/tag4851.xml"/><Relationship Id="rId1" Type="http://schemas.openxmlformats.org/officeDocument/2006/relationships/slideMaster" Target="../slideMasters/slideMaster23.xml"/></Relationships>
</file>

<file path=ppt/slideLayouts/_rels/slideLayout414.xml.rels><?xml version="1.0" encoding="UTF-8" standalone="yes"?>
<Relationships xmlns="http://schemas.openxmlformats.org/package/2006/relationships"><Relationship Id="rId4" Type="http://schemas.openxmlformats.org/officeDocument/2006/relationships/tags" Target="../tags/tag4854.xml"/><Relationship Id="rId3" Type="http://schemas.openxmlformats.org/officeDocument/2006/relationships/tags" Target="../tags/tag4853.xml"/><Relationship Id="rId2" Type="http://schemas.openxmlformats.org/officeDocument/2006/relationships/tags" Target="../tags/tag4852.xml"/><Relationship Id="rId1" Type="http://schemas.openxmlformats.org/officeDocument/2006/relationships/slideMaster" Target="../slideMasters/slideMaster23.xml"/></Relationships>
</file>

<file path=ppt/slideLayouts/_rels/slideLayout415.xml.rels><?xml version="1.0" encoding="UTF-8" standalone="yes"?>
<Relationships xmlns="http://schemas.openxmlformats.org/package/2006/relationships"><Relationship Id="rId9" Type="http://schemas.openxmlformats.org/officeDocument/2006/relationships/tags" Target="../tags/tag4861.xml"/><Relationship Id="rId8" Type="http://schemas.openxmlformats.org/officeDocument/2006/relationships/tags" Target="../tags/tag4860.xml"/><Relationship Id="rId7" Type="http://schemas.openxmlformats.org/officeDocument/2006/relationships/tags" Target="../tags/tag4859.xml"/><Relationship Id="rId6" Type="http://schemas.openxmlformats.org/officeDocument/2006/relationships/tags" Target="../tags/tag4858.xml"/><Relationship Id="rId5" Type="http://schemas.openxmlformats.org/officeDocument/2006/relationships/tags" Target="../tags/tag4857.xml"/><Relationship Id="rId4" Type="http://schemas.openxmlformats.org/officeDocument/2006/relationships/image" Target="../media/image2.png"/><Relationship Id="rId3" Type="http://schemas.openxmlformats.org/officeDocument/2006/relationships/tags" Target="../tags/tag4856.xml"/><Relationship Id="rId2" Type="http://schemas.openxmlformats.org/officeDocument/2006/relationships/tags" Target="../tags/tag4855.xml"/><Relationship Id="rId11" Type="http://schemas.openxmlformats.org/officeDocument/2006/relationships/tags" Target="../tags/tag4863.xml"/><Relationship Id="rId10" Type="http://schemas.openxmlformats.org/officeDocument/2006/relationships/tags" Target="../tags/tag4862.xml"/><Relationship Id="rId1" Type="http://schemas.openxmlformats.org/officeDocument/2006/relationships/slideMaster" Target="../slideMasters/slideMaster23.xml"/></Relationships>
</file>

<file path=ppt/slideLayouts/_rels/slideLayout416.xml.rels><?xml version="1.0" encoding="UTF-8" standalone="yes"?>
<Relationships xmlns="http://schemas.openxmlformats.org/package/2006/relationships"><Relationship Id="rId9" Type="http://schemas.openxmlformats.org/officeDocument/2006/relationships/tags" Target="../tags/tag4871.xml"/><Relationship Id="rId8" Type="http://schemas.openxmlformats.org/officeDocument/2006/relationships/tags" Target="../tags/tag4870.xml"/><Relationship Id="rId7" Type="http://schemas.openxmlformats.org/officeDocument/2006/relationships/tags" Target="../tags/tag4869.xml"/><Relationship Id="rId6" Type="http://schemas.openxmlformats.org/officeDocument/2006/relationships/tags" Target="../tags/tag4868.xml"/><Relationship Id="rId5" Type="http://schemas.openxmlformats.org/officeDocument/2006/relationships/tags" Target="../tags/tag4867.xml"/><Relationship Id="rId4" Type="http://schemas.openxmlformats.org/officeDocument/2006/relationships/tags" Target="../tags/tag4866.xml"/><Relationship Id="rId3" Type="http://schemas.openxmlformats.org/officeDocument/2006/relationships/tags" Target="../tags/tag4865.xml"/><Relationship Id="rId2" Type="http://schemas.openxmlformats.org/officeDocument/2006/relationships/tags" Target="../tags/tag4864.xml"/><Relationship Id="rId18" Type="http://schemas.openxmlformats.org/officeDocument/2006/relationships/tags" Target="../tags/tag4880.xml"/><Relationship Id="rId17" Type="http://schemas.openxmlformats.org/officeDocument/2006/relationships/tags" Target="../tags/tag4879.xml"/><Relationship Id="rId16" Type="http://schemas.openxmlformats.org/officeDocument/2006/relationships/tags" Target="../tags/tag4878.xml"/><Relationship Id="rId15" Type="http://schemas.openxmlformats.org/officeDocument/2006/relationships/tags" Target="../tags/tag4877.xml"/><Relationship Id="rId14" Type="http://schemas.openxmlformats.org/officeDocument/2006/relationships/tags" Target="../tags/tag4876.xml"/><Relationship Id="rId13" Type="http://schemas.openxmlformats.org/officeDocument/2006/relationships/tags" Target="../tags/tag4875.xml"/><Relationship Id="rId12" Type="http://schemas.openxmlformats.org/officeDocument/2006/relationships/tags" Target="../tags/tag4874.xml"/><Relationship Id="rId11" Type="http://schemas.openxmlformats.org/officeDocument/2006/relationships/tags" Target="../tags/tag4873.xml"/><Relationship Id="rId10" Type="http://schemas.openxmlformats.org/officeDocument/2006/relationships/tags" Target="../tags/tag4872.xml"/><Relationship Id="rId1" Type="http://schemas.openxmlformats.org/officeDocument/2006/relationships/slideMaster" Target="../slideMasters/slideMaster23.xml"/></Relationships>
</file>

<file path=ppt/slideLayouts/_rels/slideLayout417.xml.rels><?xml version="1.0" encoding="UTF-8" standalone="yes"?>
<Relationships xmlns="http://schemas.openxmlformats.org/package/2006/relationships"><Relationship Id="rId9" Type="http://schemas.openxmlformats.org/officeDocument/2006/relationships/tags" Target="../tags/tag4888.xml"/><Relationship Id="rId8" Type="http://schemas.openxmlformats.org/officeDocument/2006/relationships/tags" Target="../tags/tag4887.xml"/><Relationship Id="rId7" Type="http://schemas.openxmlformats.org/officeDocument/2006/relationships/tags" Target="../tags/tag4886.xml"/><Relationship Id="rId6" Type="http://schemas.openxmlformats.org/officeDocument/2006/relationships/tags" Target="../tags/tag4885.xml"/><Relationship Id="rId5" Type="http://schemas.openxmlformats.org/officeDocument/2006/relationships/tags" Target="../tags/tag4884.xml"/><Relationship Id="rId4" Type="http://schemas.openxmlformats.org/officeDocument/2006/relationships/tags" Target="../tags/tag4883.xml"/><Relationship Id="rId3" Type="http://schemas.openxmlformats.org/officeDocument/2006/relationships/tags" Target="../tags/tag4882.xml"/><Relationship Id="rId2" Type="http://schemas.openxmlformats.org/officeDocument/2006/relationships/tags" Target="../tags/tag4881.xml"/><Relationship Id="rId17" Type="http://schemas.openxmlformats.org/officeDocument/2006/relationships/tags" Target="../tags/tag4896.xml"/><Relationship Id="rId16" Type="http://schemas.openxmlformats.org/officeDocument/2006/relationships/tags" Target="../tags/tag4895.xml"/><Relationship Id="rId15" Type="http://schemas.openxmlformats.org/officeDocument/2006/relationships/tags" Target="../tags/tag4894.xml"/><Relationship Id="rId14" Type="http://schemas.openxmlformats.org/officeDocument/2006/relationships/tags" Target="../tags/tag4893.xml"/><Relationship Id="rId13" Type="http://schemas.openxmlformats.org/officeDocument/2006/relationships/tags" Target="../tags/tag4892.xml"/><Relationship Id="rId12" Type="http://schemas.openxmlformats.org/officeDocument/2006/relationships/tags" Target="../tags/tag4891.xml"/><Relationship Id="rId11" Type="http://schemas.openxmlformats.org/officeDocument/2006/relationships/tags" Target="../tags/tag4890.xml"/><Relationship Id="rId10" Type="http://schemas.openxmlformats.org/officeDocument/2006/relationships/tags" Target="../tags/tag4889.xml"/><Relationship Id="rId1" Type="http://schemas.openxmlformats.org/officeDocument/2006/relationships/slideMaster" Target="../slideMasters/slideMaster23.xml"/></Relationships>
</file>

<file path=ppt/slideLayouts/_rels/slideLayout418.xml.rels><?xml version="1.0" encoding="UTF-8" standalone="yes"?>
<Relationships xmlns="http://schemas.openxmlformats.org/package/2006/relationships"><Relationship Id="rId9" Type="http://schemas.openxmlformats.org/officeDocument/2006/relationships/tags" Target="../tags/tag4904.xml"/><Relationship Id="rId8" Type="http://schemas.openxmlformats.org/officeDocument/2006/relationships/tags" Target="../tags/tag4903.xml"/><Relationship Id="rId7" Type="http://schemas.openxmlformats.org/officeDocument/2006/relationships/tags" Target="../tags/tag4902.xml"/><Relationship Id="rId6" Type="http://schemas.openxmlformats.org/officeDocument/2006/relationships/tags" Target="../tags/tag4901.xml"/><Relationship Id="rId5" Type="http://schemas.openxmlformats.org/officeDocument/2006/relationships/tags" Target="../tags/tag4900.xml"/><Relationship Id="rId4" Type="http://schemas.openxmlformats.org/officeDocument/2006/relationships/tags" Target="../tags/tag4899.xml"/><Relationship Id="rId3" Type="http://schemas.openxmlformats.org/officeDocument/2006/relationships/tags" Target="../tags/tag4898.xml"/><Relationship Id="rId2" Type="http://schemas.openxmlformats.org/officeDocument/2006/relationships/tags" Target="../tags/tag4897.xml"/><Relationship Id="rId15" Type="http://schemas.openxmlformats.org/officeDocument/2006/relationships/tags" Target="../tags/tag4910.xml"/><Relationship Id="rId14" Type="http://schemas.openxmlformats.org/officeDocument/2006/relationships/tags" Target="../tags/tag4909.xml"/><Relationship Id="rId13" Type="http://schemas.openxmlformats.org/officeDocument/2006/relationships/tags" Target="../tags/tag4908.xml"/><Relationship Id="rId12" Type="http://schemas.openxmlformats.org/officeDocument/2006/relationships/tags" Target="../tags/tag4907.xml"/><Relationship Id="rId11" Type="http://schemas.openxmlformats.org/officeDocument/2006/relationships/tags" Target="../tags/tag4906.xml"/><Relationship Id="rId10" Type="http://schemas.openxmlformats.org/officeDocument/2006/relationships/tags" Target="../tags/tag4905.xml"/><Relationship Id="rId1" Type="http://schemas.openxmlformats.org/officeDocument/2006/relationships/slideMaster" Target="../slideMasters/slideMaster23.xml"/></Relationships>
</file>

<file path=ppt/slideLayouts/_rels/slideLayout419.xml.rels><?xml version="1.0" encoding="UTF-8" standalone="yes"?>
<Relationships xmlns="http://schemas.openxmlformats.org/package/2006/relationships"><Relationship Id="rId8" Type="http://schemas.openxmlformats.org/officeDocument/2006/relationships/tags" Target="../tags/tag4916.xml"/><Relationship Id="rId7" Type="http://schemas.openxmlformats.org/officeDocument/2006/relationships/tags" Target="../tags/tag4915.xml"/><Relationship Id="rId6" Type="http://schemas.openxmlformats.org/officeDocument/2006/relationships/tags" Target="../tags/tag4914.xml"/><Relationship Id="rId5" Type="http://schemas.openxmlformats.org/officeDocument/2006/relationships/tags" Target="../tags/tag4913.xml"/><Relationship Id="rId4" Type="http://schemas.openxmlformats.org/officeDocument/2006/relationships/tags" Target="../tags/tag4912.xml"/><Relationship Id="rId3" Type="http://schemas.openxmlformats.org/officeDocument/2006/relationships/image" Target="../media/image2.png"/><Relationship Id="rId2" Type="http://schemas.openxmlformats.org/officeDocument/2006/relationships/tags" Target="../tags/tag4911.xml"/><Relationship Id="rId1" Type="http://schemas.openxmlformats.org/officeDocument/2006/relationships/slideMaster" Target="../slideMasters/slideMaster23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397.xml"/><Relationship Id="rId8" Type="http://schemas.openxmlformats.org/officeDocument/2006/relationships/tags" Target="../tags/tag396.xml"/><Relationship Id="rId7" Type="http://schemas.openxmlformats.org/officeDocument/2006/relationships/tags" Target="../tags/tag395.xml"/><Relationship Id="rId6" Type="http://schemas.openxmlformats.org/officeDocument/2006/relationships/tags" Target="../tags/tag394.xml"/><Relationship Id="rId5" Type="http://schemas.openxmlformats.org/officeDocument/2006/relationships/tags" Target="../tags/tag393.xml"/><Relationship Id="rId4" Type="http://schemas.openxmlformats.org/officeDocument/2006/relationships/tags" Target="../tags/tag392.xml"/><Relationship Id="rId3" Type="http://schemas.openxmlformats.org/officeDocument/2006/relationships/tags" Target="../tags/tag391.xml"/><Relationship Id="rId2" Type="http://schemas.openxmlformats.org/officeDocument/2006/relationships/tags" Target="../tags/tag390.xml"/><Relationship Id="rId18" Type="http://schemas.openxmlformats.org/officeDocument/2006/relationships/tags" Target="../tags/tag406.xml"/><Relationship Id="rId17" Type="http://schemas.openxmlformats.org/officeDocument/2006/relationships/tags" Target="../tags/tag405.xml"/><Relationship Id="rId16" Type="http://schemas.openxmlformats.org/officeDocument/2006/relationships/tags" Target="../tags/tag404.xml"/><Relationship Id="rId15" Type="http://schemas.openxmlformats.org/officeDocument/2006/relationships/tags" Target="../tags/tag403.xml"/><Relationship Id="rId14" Type="http://schemas.openxmlformats.org/officeDocument/2006/relationships/tags" Target="../tags/tag402.xml"/><Relationship Id="rId13" Type="http://schemas.openxmlformats.org/officeDocument/2006/relationships/tags" Target="../tags/tag401.xml"/><Relationship Id="rId12" Type="http://schemas.openxmlformats.org/officeDocument/2006/relationships/tags" Target="../tags/tag400.xml"/><Relationship Id="rId11" Type="http://schemas.openxmlformats.org/officeDocument/2006/relationships/tags" Target="../tags/tag399.xml"/><Relationship Id="rId10" Type="http://schemas.openxmlformats.org/officeDocument/2006/relationships/tags" Target="../tags/tag398.xml"/><Relationship Id="rId1" Type="http://schemas.openxmlformats.org/officeDocument/2006/relationships/slideMaster" Target="../slideMasters/slideMaster3.xml"/></Relationships>
</file>

<file path=ppt/slideLayouts/_rels/slideLayout420.xml.rels><?xml version="1.0" encoding="UTF-8" standalone="yes"?>
<Relationships xmlns="http://schemas.openxmlformats.org/package/2006/relationships"><Relationship Id="rId9" Type="http://schemas.openxmlformats.org/officeDocument/2006/relationships/tags" Target="../tags/tag4924.xml"/><Relationship Id="rId8" Type="http://schemas.openxmlformats.org/officeDocument/2006/relationships/tags" Target="../tags/tag4923.xml"/><Relationship Id="rId7" Type="http://schemas.openxmlformats.org/officeDocument/2006/relationships/tags" Target="../tags/tag4922.xml"/><Relationship Id="rId6" Type="http://schemas.openxmlformats.org/officeDocument/2006/relationships/tags" Target="../tags/tag4921.xml"/><Relationship Id="rId5" Type="http://schemas.openxmlformats.org/officeDocument/2006/relationships/tags" Target="../tags/tag4920.xml"/><Relationship Id="rId4" Type="http://schemas.openxmlformats.org/officeDocument/2006/relationships/tags" Target="../tags/tag4919.xml"/><Relationship Id="rId3" Type="http://schemas.openxmlformats.org/officeDocument/2006/relationships/tags" Target="../tags/tag4918.xml"/><Relationship Id="rId2" Type="http://schemas.openxmlformats.org/officeDocument/2006/relationships/tags" Target="../tags/tag4917.xml"/><Relationship Id="rId17" Type="http://schemas.openxmlformats.org/officeDocument/2006/relationships/tags" Target="../tags/tag4932.xml"/><Relationship Id="rId16" Type="http://schemas.openxmlformats.org/officeDocument/2006/relationships/tags" Target="../tags/tag4931.xml"/><Relationship Id="rId15" Type="http://schemas.openxmlformats.org/officeDocument/2006/relationships/tags" Target="../tags/tag4930.xml"/><Relationship Id="rId14" Type="http://schemas.openxmlformats.org/officeDocument/2006/relationships/tags" Target="../tags/tag4929.xml"/><Relationship Id="rId13" Type="http://schemas.openxmlformats.org/officeDocument/2006/relationships/tags" Target="../tags/tag4928.xml"/><Relationship Id="rId12" Type="http://schemas.openxmlformats.org/officeDocument/2006/relationships/tags" Target="../tags/tag4927.xml"/><Relationship Id="rId11" Type="http://schemas.openxmlformats.org/officeDocument/2006/relationships/tags" Target="../tags/tag4926.xml"/><Relationship Id="rId10" Type="http://schemas.openxmlformats.org/officeDocument/2006/relationships/tags" Target="../tags/tag4925.xml"/><Relationship Id="rId1" Type="http://schemas.openxmlformats.org/officeDocument/2006/relationships/slideMaster" Target="../slideMasters/slideMaster23.xml"/></Relationships>
</file>

<file path=ppt/slideLayouts/_rels/slideLayout421.xml.rels><?xml version="1.0" encoding="UTF-8" standalone="yes"?>
<Relationships xmlns="http://schemas.openxmlformats.org/package/2006/relationships"><Relationship Id="rId9" Type="http://schemas.openxmlformats.org/officeDocument/2006/relationships/tags" Target="../tags/tag4940.xml"/><Relationship Id="rId8" Type="http://schemas.openxmlformats.org/officeDocument/2006/relationships/tags" Target="../tags/tag4939.xml"/><Relationship Id="rId7" Type="http://schemas.openxmlformats.org/officeDocument/2006/relationships/tags" Target="../tags/tag4938.xml"/><Relationship Id="rId6" Type="http://schemas.openxmlformats.org/officeDocument/2006/relationships/tags" Target="../tags/tag4937.xml"/><Relationship Id="rId5" Type="http://schemas.openxmlformats.org/officeDocument/2006/relationships/tags" Target="../tags/tag4936.xml"/><Relationship Id="rId4" Type="http://schemas.openxmlformats.org/officeDocument/2006/relationships/tags" Target="../tags/tag4935.xml"/><Relationship Id="rId3" Type="http://schemas.openxmlformats.org/officeDocument/2006/relationships/tags" Target="../tags/tag4934.xml"/><Relationship Id="rId2" Type="http://schemas.openxmlformats.org/officeDocument/2006/relationships/tags" Target="../tags/tag4933.xml"/><Relationship Id="rId18" Type="http://schemas.openxmlformats.org/officeDocument/2006/relationships/tags" Target="../tags/tag4949.xml"/><Relationship Id="rId17" Type="http://schemas.openxmlformats.org/officeDocument/2006/relationships/tags" Target="../tags/tag4948.xml"/><Relationship Id="rId16" Type="http://schemas.openxmlformats.org/officeDocument/2006/relationships/tags" Target="../tags/tag4947.xml"/><Relationship Id="rId15" Type="http://schemas.openxmlformats.org/officeDocument/2006/relationships/tags" Target="../tags/tag4946.xml"/><Relationship Id="rId14" Type="http://schemas.openxmlformats.org/officeDocument/2006/relationships/tags" Target="../tags/tag4945.xml"/><Relationship Id="rId13" Type="http://schemas.openxmlformats.org/officeDocument/2006/relationships/tags" Target="../tags/tag4944.xml"/><Relationship Id="rId12" Type="http://schemas.openxmlformats.org/officeDocument/2006/relationships/tags" Target="../tags/tag4943.xml"/><Relationship Id="rId11" Type="http://schemas.openxmlformats.org/officeDocument/2006/relationships/tags" Target="../tags/tag4942.xml"/><Relationship Id="rId10" Type="http://schemas.openxmlformats.org/officeDocument/2006/relationships/tags" Target="../tags/tag4941.xml"/><Relationship Id="rId1" Type="http://schemas.openxmlformats.org/officeDocument/2006/relationships/slideMaster" Target="../slideMasters/slideMaster23.xml"/></Relationships>
</file>

<file path=ppt/slideLayouts/_rels/slideLayout422.xml.rels><?xml version="1.0" encoding="UTF-8" standalone="yes"?>
<Relationships xmlns="http://schemas.openxmlformats.org/package/2006/relationships"><Relationship Id="rId9" Type="http://schemas.openxmlformats.org/officeDocument/2006/relationships/tags" Target="../tags/tag4957.xml"/><Relationship Id="rId8" Type="http://schemas.openxmlformats.org/officeDocument/2006/relationships/tags" Target="../tags/tag4956.xml"/><Relationship Id="rId7" Type="http://schemas.openxmlformats.org/officeDocument/2006/relationships/tags" Target="../tags/tag4955.xml"/><Relationship Id="rId6" Type="http://schemas.openxmlformats.org/officeDocument/2006/relationships/tags" Target="../tags/tag4954.xml"/><Relationship Id="rId5" Type="http://schemas.openxmlformats.org/officeDocument/2006/relationships/tags" Target="../tags/tag4953.xml"/><Relationship Id="rId4" Type="http://schemas.openxmlformats.org/officeDocument/2006/relationships/tags" Target="../tags/tag4952.xml"/><Relationship Id="rId3" Type="http://schemas.openxmlformats.org/officeDocument/2006/relationships/tags" Target="../tags/tag4951.xml"/><Relationship Id="rId2" Type="http://schemas.openxmlformats.org/officeDocument/2006/relationships/tags" Target="../tags/tag4950.xml"/><Relationship Id="rId18" Type="http://schemas.openxmlformats.org/officeDocument/2006/relationships/tags" Target="../tags/tag4966.xml"/><Relationship Id="rId17" Type="http://schemas.openxmlformats.org/officeDocument/2006/relationships/tags" Target="../tags/tag4965.xml"/><Relationship Id="rId16" Type="http://schemas.openxmlformats.org/officeDocument/2006/relationships/tags" Target="../tags/tag4964.xml"/><Relationship Id="rId15" Type="http://schemas.openxmlformats.org/officeDocument/2006/relationships/tags" Target="../tags/tag4963.xml"/><Relationship Id="rId14" Type="http://schemas.openxmlformats.org/officeDocument/2006/relationships/tags" Target="../tags/tag4962.xml"/><Relationship Id="rId13" Type="http://schemas.openxmlformats.org/officeDocument/2006/relationships/tags" Target="../tags/tag4961.xml"/><Relationship Id="rId12" Type="http://schemas.openxmlformats.org/officeDocument/2006/relationships/tags" Target="../tags/tag4960.xml"/><Relationship Id="rId11" Type="http://schemas.openxmlformats.org/officeDocument/2006/relationships/tags" Target="../tags/tag4959.xml"/><Relationship Id="rId10" Type="http://schemas.openxmlformats.org/officeDocument/2006/relationships/tags" Target="../tags/tag4958.xml"/><Relationship Id="rId1" Type="http://schemas.openxmlformats.org/officeDocument/2006/relationships/slideMaster" Target="../slideMasters/slideMaster23.xml"/></Relationships>
</file>

<file path=ppt/slideLayouts/_rels/slideLayout423.xml.rels><?xml version="1.0" encoding="UTF-8" standalone="yes"?>
<Relationships xmlns="http://schemas.openxmlformats.org/package/2006/relationships"><Relationship Id="rId9" Type="http://schemas.openxmlformats.org/officeDocument/2006/relationships/tags" Target="../tags/tag4974.xml"/><Relationship Id="rId8" Type="http://schemas.openxmlformats.org/officeDocument/2006/relationships/tags" Target="../tags/tag4973.xml"/><Relationship Id="rId7" Type="http://schemas.openxmlformats.org/officeDocument/2006/relationships/tags" Target="../tags/tag4972.xml"/><Relationship Id="rId6" Type="http://schemas.openxmlformats.org/officeDocument/2006/relationships/tags" Target="../tags/tag4971.xml"/><Relationship Id="rId5" Type="http://schemas.openxmlformats.org/officeDocument/2006/relationships/tags" Target="../tags/tag4970.xml"/><Relationship Id="rId4" Type="http://schemas.openxmlformats.org/officeDocument/2006/relationships/tags" Target="../tags/tag4969.xml"/><Relationship Id="rId3" Type="http://schemas.openxmlformats.org/officeDocument/2006/relationships/tags" Target="../tags/tag4968.xml"/><Relationship Id="rId2" Type="http://schemas.openxmlformats.org/officeDocument/2006/relationships/tags" Target="../tags/tag4967.xml"/><Relationship Id="rId18" Type="http://schemas.openxmlformats.org/officeDocument/2006/relationships/tags" Target="../tags/tag4983.xml"/><Relationship Id="rId17" Type="http://schemas.openxmlformats.org/officeDocument/2006/relationships/tags" Target="../tags/tag4982.xml"/><Relationship Id="rId16" Type="http://schemas.openxmlformats.org/officeDocument/2006/relationships/tags" Target="../tags/tag4981.xml"/><Relationship Id="rId15" Type="http://schemas.openxmlformats.org/officeDocument/2006/relationships/tags" Target="../tags/tag4980.xml"/><Relationship Id="rId14" Type="http://schemas.openxmlformats.org/officeDocument/2006/relationships/tags" Target="../tags/tag4979.xml"/><Relationship Id="rId13" Type="http://schemas.openxmlformats.org/officeDocument/2006/relationships/tags" Target="../tags/tag4978.xml"/><Relationship Id="rId12" Type="http://schemas.openxmlformats.org/officeDocument/2006/relationships/tags" Target="../tags/tag4977.xml"/><Relationship Id="rId11" Type="http://schemas.openxmlformats.org/officeDocument/2006/relationships/tags" Target="../tags/tag4976.xml"/><Relationship Id="rId10" Type="http://schemas.openxmlformats.org/officeDocument/2006/relationships/tags" Target="../tags/tag4975.xml"/><Relationship Id="rId1" Type="http://schemas.openxmlformats.org/officeDocument/2006/relationships/slideMaster" Target="../slideMasters/slideMaster23.xml"/></Relationships>
</file>

<file path=ppt/slideLayouts/_rels/slideLayout424.xml.rels><?xml version="1.0" encoding="UTF-8" standalone="yes"?>
<Relationships xmlns="http://schemas.openxmlformats.org/package/2006/relationships"><Relationship Id="rId9" Type="http://schemas.openxmlformats.org/officeDocument/2006/relationships/tags" Target="../tags/tag4990.xml"/><Relationship Id="rId8" Type="http://schemas.openxmlformats.org/officeDocument/2006/relationships/tags" Target="../tags/tag4989.xml"/><Relationship Id="rId7" Type="http://schemas.openxmlformats.org/officeDocument/2006/relationships/tags" Target="../tags/tag4988.xml"/><Relationship Id="rId6" Type="http://schemas.openxmlformats.org/officeDocument/2006/relationships/tags" Target="../tags/tag4987.xml"/><Relationship Id="rId5" Type="http://schemas.openxmlformats.org/officeDocument/2006/relationships/tags" Target="../tags/tag4986.xml"/><Relationship Id="rId4" Type="http://schemas.openxmlformats.org/officeDocument/2006/relationships/image" Target="../media/image2.png"/><Relationship Id="rId3" Type="http://schemas.openxmlformats.org/officeDocument/2006/relationships/tags" Target="../tags/tag4985.xml"/><Relationship Id="rId2" Type="http://schemas.openxmlformats.org/officeDocument/2006/relationships/tags" Target="../tags/tag4984.xml"/><Relationship Id="rId13" Type="http://schemas.openxmlformats.org/officeDocument/2006/relationships/tags" Target="../tags/tag4994.xml"/><Relationship Id="rId12" Type="http://schemas.openxmlformats.org/officeDocument/2006/relationships/tags" Target="../tags/tag4993.xml"/><Relationship Id="rId11" Type="http://schemas.openxmlformats.org/officeDocument/2006/relationships/tags" Target="../tags/tag4992.xml"/><Relationship Id="rId10" Type="http://schemas.openxmlformats.org/officeDocument/2006/relationships/tags" Target="../tags/tag4991.xml"/><Relationship Id="rId1" Type="http://schemas.openxmlformats.org/officeDocument/2006/relationships/slideMaster" Target="../slideMasters/slideMaster23.xml"/></Relationships>
</file>

<file path=ppt/slideLayouts/_rels/slideLayout425.xml.rels><?xml version="1.0" encoding="UTF-8" standalone="yes"?>
<Relationships xmlns="http://schemas.openxmlformats.org/package/2006/relationships"><Relationship Id="rId9" Type="http://schemas.openxmlformats.org/officeDocument/2006/relationships/tags" Target="../tags/tag5002.xml"/><Relationship Id="rId8" Type="http://schemas.openxmlformats.org/officeDocument/2006/relationships/tags" Target="../tags/tag5001.xml"/><Relationship Id="rId7" Type="http://schemas.openxmlformats.org/officeDocument/2006/relationships/tags" Target="../tags/tag5000.xml"/><Relationship Id="rId6" Type="http://schemas.openxmlformats.org/officeDocument/2006/relationships/tags" Target="../tags/tag4999.xml"/><Relationship Id="rId5" Type="http://schemas.openxmlformats.org/officeDocument/2006/relationships/tags" Target="../tags/tag4998.xml"/><Relationship Id="rId4" Type="http://schemas.openxmlformats.org/officeDocument/2006/relationships/tags" Target="../tags/tag4997.xml"/><Relationship Id="rId3" Type="http://schemas.openxmlformats.org/officeDocument/2006/relationships/tags" Target="../tags/tag4996.xml"/><Relationship Id="rId2" Type="http://schemas.openxmlformats.org/officeDocument/2006/relationships/tags" Target="../tags/tag4995.xml"/><Relationship Id="rId17" Type="http://schemas.openxmlformats.org/officeDocument/2006/relationships/tags" Target="../tags/tag5010.xml"/><Relationship Id="rId16" Type="http://schemas.openxmlformats.org/officeDocument/2006/relationships/tags" Target="../tags/tag5009.xml"/><Relationship Id="rId15" Type="http://schemas.openxmlformats.org/officeDocument/2006/relationships/tags" Target="../tags/tag5008.xml"/><Relationship Id="rId14" Type="http://schemas.openxmlformats.org/officeDocument/2006/relationships/tags" Target="../tags/tag5007.xml"/><Relationship Id="rId13" Type="http://schemas.openxmlformats.org/officeDocument/2006/relationships/tags" Target="../tags/tag5006.xml"/><Relationship Id="rId12" Type="http://schemas.openxmlformats.org/officeDocument/2006/relationships/tags" Target="../tags/tag5005.xml"/><Relationship Id="rId11" Type="http://schemas.openxmlformats.org/officeDocument/2006/relationships/tags" Target="../tags/tag5004.xml"/><Relationship Id="rId10" Type="http://schemas.openxmlformats.org/officeDocument/2006/relationships/tags" Target="../tags/tag5003.xml"/><Relationship Id="rId1" Type="http://schemas.openxmlformats.org/officeDocument/2006/relationships/slideMaster" Target="../slideMasters/slideMaster23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27.xml.rels><?xml version="1.0" encoding="UTF-8" standalone="yes"?>
<Relationships xmlns="http://schemas.openxmlformats.org/package/2006/relationships"><Relationship Id="rId9" Type="http://schemas.openxmlformats.org/officeDocument/2006/relationships/tags" Target="../tags/tag5024.xml"/><Relationship Id="rId8" Type="http://schemas.openxmlformats.org/officeDocument/2006/relationships/tags" Target="../tags/tag5023.xml"/><Relationship Id="rId7" Type="http://schemas.openxmlformats.org/officeDocument/2006/relationships/tags" Target="../tags/tag5022.xml"/><Relationship Id="rId6" Type="http://schemas.openxmlformats.org/officeDocument/2006/relationships/tags" Target="../tags/tag5021.xml"/><Relationship Id="rId5" Type="http://schemas.openxmlformats.org/officeDocument/2006/relationships/tags" Target="../tags/tag5020.xml"/><Relationship Id="rId4" Type="http://schemas.openxmlformats.org/officeDocument/2006/relationships/tags" Target="../tags/tag5019.xml"/><Relationship Id="rId3" Type="http://schemas.openxmlformats.org/officeDocument/2006/relationships/tags" Target="../tags/tag5018.xml"/><Relationship Id="rId2" Type="http://schemas.openxmlformats.org/officeDocument/2006/relationships/tags" Target="../tags/tag5017.xml"/><Relationship Id="rId17" Type="http://schemas.openxmlformats.org/officeDocument/2006/relationships/tags" Target="../tags/tag5032.xml"/><Relationship Id="rId16" Type="http://schemas.openxmlformats.org/officeDocument/2006/relationships/tags" Target="../tags/tag5031.xml"/><Relationship Id="rId15" Type="http://schemas.openxmlformats.org/officeDocument/2006/relationships/tags" Target="../tags/tag5030.xml"/><Relationship Id="rId14" Type="http://schemas.openxmlformats.org/officeDocument/2006/relationships/tags" Target="../tags/tag5029.xml"/><Relationship Id="rId13" Type="http://schemas.openxmlformats.org/officeDocument/2006/relationships/tags" Target="../tags/tag5028.xml"/><Relationship Id="rId12" Type="http://schemas.openxmlformats.org/officeDocument/2006/relationships/tags" Target="../tags/tag5027.xml"/><Relationship Id="rId11" Type="http://schemas.openxmlformats.org/officeDocument/2006/relationships/tags" Target="../tags/tag5026.xml"/><Relationship Id="rId10" Type="http://schemas.openxmlformats.org/officeDocument/2006/relationships/tags" Target="../tags/tag5025.xml"/><Relationship Id="rId1" Type="http://schemas.openxmlformats.org/officeDocument/2006/relationships/slideMaster" Target="../slideMasters/slideMaster24.xml"/></Relationships>
</file>

<file path=ppt/slideLayouts/_rels/slideLayout428.xml.rels><?xml version="1.0" encoding="UTF-8" standalone="yes"?>
<Relationships xmlns="http://schemas.openxmlformats.org/package/2006/relationships"><Relationship Id="rId9" Type="http://schemas.openxmlformats.org/officeDocument/2006/relationships/tags" Target="../tags/tag5039.xml"/><Relationship Id="rId8" Type="http://schemas.openxmlformats.org/officeDocument/2006/relationships/tags" Target="../tags/tag5038.xml"/><Relationship Id="rId7" Type="http://schemas.openxmlformats.org/officeDocument/2006/relationships/tags" Target="../tags/tag5037.xml"/><Relationship Id="rId6" Type="http://schemas.openxmlformats.org/officeDocument/2006/relationships/tags" Target="../tags/tag5036.xml"/><Relationship Id="rId5" Type="http://schemas.openxmlformats.org/officeDocument/2006/relationships/tags" Target="../tags/tag5035.xml"/><Relationship Id="rId4" Type="http://schemas.openxmlformats.org/officeDocument/2006/relationships/image" Target="../media/image2.png"/><Relationship Id="rId3" Type="http://schemas.openxmlformats.org/officeDocument/2006/relationships/tags" Target="../tags/tag5034.xml"/><Relationship Id="rId2" Type="http://schemas.openxmlformats.org/officeDocument/2006/relationships/tags" Target="../tags/tag5033.xml"/><Relationship Id="rId10" Type="http://schemas.openxmlformats.org/officeDocument/2006/relationships/tags" Target="../tags/tag5040.xml"/><Relationship Id="rId1" Type="http://schemas.openxmlformats.org/officeDocument/2006/relationships/slideMaster" Target="../slideMasters/slideMaster24.xml"/></Relationships>
</file>

<file path=ppt/slideLayouts/_rels/slideLayout429.xml.rels><?xml version="1.0" encoding="UTF-8" standalone="yes"?>
<Relationships xmlns="http://schemas.openxmlformats.org/package/2006/relationships"><Relationship Id="rId9" Type="http://schemas.openxmlformats.org/officeDocument/2006/relationships/tags" Target="../tags/tag5048.xml"/><Relationship Id="rId8" Type="http://schemas.openxmlformats.org/officeDocument/2006/relationships/tags" Target="../tags/tag5047.xml"/><Relationship Id="rId7" Type="http://schemas.openxmlformats.org/officeDocument/2006/relationships/tags" Target="../tags/tag5046.xml"/><Relationship Id="rId6" Type="http://schemas.openxmlformats.org/officeDocument/2006/relationships/tags" Target="../tags/tag5045.xml"/><Relationship Id="rId5" Type="http://schemas.openxmlformats.org/officeDocument/2006/relationships/tags" Target="../tags/tag5044.xml"/><Relationship Id="rId4" Type="http://schemas.openxmlformats.org/officeDocument/2006/relationships/tags" Target="../tags/tag5043.xml"/><Relationship Id="rId3" Type="http://schemas.openxmlformats.org/officeDocument/2006/relationships/tags" Target="../tags/tag5042.xml"/><Relationship Id="rId2" Type="http://schemas.openxmlformats.org/officeDocument/2006/relationships/tags" Target="../tags/tag5041.xml"/><Relationship Id="rId11" Type="http://schemas.openxmlformats.org/officeDocument/2006/relationships/tags" Target="../tags/tag5050.xml"/><Relationship Id="rId10" Type="http://schemas.openxmlformats.org/officeDocument/2006/relationships/tags" Target="../tags/tag5049.xml"/><Relationship Id="rId1" Type="http://schemas.openxmlformats.org/officeDocument/2006/relationships/slideMaster" Target="../slideMasters/slideMaster24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414.xml"/><Relationship Id="rId8" Type="http://schemas.openxmlformats.org/officeDocument/2006/relationships/tags" Target="../tags/tag413.xml"/><Relationship Id="rId7" Type="http://schemas.openxmlformats.org/officeDocument/2006/relationships/tags" Target="../tags/tag412.xml"/><Relationship Id="rId6" Type="http://schemas.openxmlformats.org/officeDocument/2006/relationships/tags" Target="../tags/tag411.xml"/><Relationship Id="rId5" Type="http://schemas.openxmlformats.org/officeDocument/2006/relationships/tags" Target="../tags/tag410.xml"/><Relationship Id="rId4" Type="http://schemas.openxmlformats.org/officeDocument/2006/relationships/tags" Target="../tags/tag409.xml"/><Relationship Id="rId3" Type="http://schemas.openxmlformats.org/officeDocument/2006/relationships/tags" Target="../tags/tag408.xml"/><Relationship Id="rId2" Type="http://schemas.openxmlformats.org/officeDocument/2006/relationships/tags" Target="../tags/tag407.xml"/><Relationship Id="rId18" Type="http://schemas.openxmlformats.org/officeDocument/2006/relationships/tags" Target="../tags/tag423.xml"/><Relationship Id="rId17" Type="http://schemas.openxmlformats.org/officeDocument/2006/relationships/tags" Target="../tags/tag422.xml"/><Relationship Id="rId16" Type="http://schemas.openxmlformats.org/officeDocument/2006/relationships/tags" Target="../tags/tag421.xml"/><Relationship Id="rId15" Type="http://schemas.openxmlformats.org/officeDocument/2006/relationships/tags" Target="../tags/tag420.xml"/><Relationship Id="rId14" Type="http://schemas.openxmlformats.org/officeDocument/2006/relationships/tags" Target="../tags/tag419.xml"/><Relationship Id="rId13" Type="http://schemas.openxmlformats.org/officeDocument/2006/relationships/tags" Target="../tags/tag418.xml"/><Relationship Id="rId12" Type="http://schemas.openxmlformats.org/officeDocument/2006/relationships/tags" Target="../tags/tag417.xml"/><Relationship Id="rId11" Type="http://schemas.openxmlformats.org/officeDocument/2006/relationships/tags" Target="../tags/tag416.xml"/><Relationship Id="rId10" Type="http://schemas.openxmlformats.org/officeDocument/2006/relationships/tags" Target="../tags/tag415.xml"/><Relationship Id="rId1" Type="http://schemas.openxmlformats.org/officeDocument/2006/relationships/slideMaster" Target="../slideMasters/slideMaster3.xml"/></Relationships>
</file>

<file path=ppt/slideLayouts/_rels/slideLayout430.xml.rels><?xml version="1.0" encoding="UTF-8" standalone="yes"?>
<Relationships xmlns="http://schemas.openxmlformats.org/package/2006/relationships"><Relationship Id="rId9" Type="http://schemas.openxmlformats.org/officeDocument/2006/relationships/tags" Target="../tags/tag5057.xml"/><Relationship Id="rId8" Type="http://schemas.openxmlformats.org/officeDocument/2006/relationships/tags" Target="../tags/tag5056.xml"/><Relationship Id="rId7" Type="http://schemas.openxmlformats.org/officeDocument/2006/relationships/tags" Target="../tags/tag5055.xml"/><Relationship Id="rId6" Type="http://schemas.openxmlformats.org/officeDocument/2006/relationships/tags" Target="../tags/tag5054.xml"/><Relationship Id="rId5" Type="http://schemas.openxmlformats.org/officeDocument/2006/relationships/tags" Target="../tags/tag5053.xml"/><Relationship Id="rId4" Type="http://schemas.openxmlformats.org/officeDocument/2006/relationships/image" Target="../media/image2.png"/><Relationship Id="rId3" Type="http://schemas.openxmlformats.org/officeDocument/2006/relationships/tags" Target="../tags/tag5052.xml"/><Relationship Id="rId2" Type="http://schemas.openxmlformats.org/officeDocument/2006/relationships/tags" Target="../tags/tag5051.xml"/><Relationship Id="rId11" Type="http://schemas.openxmlformats.org/officeDocument/2006/relationships/tags" Target="../tags/tag5059.xml"/><Relationship Id="rId10" Type="http://schemas.openxmlformats.org/officeDocument/2006/relationships/tags" Target="../tags/tag5058.xml"/><Relationship Id="rId1" Type="http://schemas.openxmlformats.org/officeDocument/2006/relationships/slideMaster" Target="../slideMasters/slideMaster24.xml"/></Relationships>
</file>

<file path=ppt/slideLayouts/_rels/slideLayout431.xml.rels><?xml version="1.0" encoding="UTF-8" standalone="yes"?>
<Relationships xmlns="http://schemas.openxmlformats.org/package/2006/relationships"><Relationship Id="rId9" Type="http://schemas.openxmlformats.org/officeDocument/2006/relationships/tags" Target="../tags/tag5066.xml"/><Relationship Id="rId8" Type="http://schemas.openxmlformats.org/officeDocument/2006/relationships/tags" Target="../tags/tag5065.xml"/><Relationship Id="rId7" Type="http://schemas.openxmlformats.org/officeDocument/2006/relationships/tags" Target="../tags/tag5064.xml"/><Relationship Id="rId6" Type="http://schemas.openxmlformats.org/officeDocument/2006/relationships/tags" Target="../tags/tag5063.xml"/><Relationship Id="rId5" Type="http://schemas.openxmlformats.org/officeDocument/2006/relationships/tags" Target="../tags/tag5062.xml"/><Relationship Id="rId4" Type="http://schemas.openxmlformats.org/officeDocument/2006/relationships/image" Target="../media/image2.png"/><Relationship Id="rId3" Type="http://schemas.openxmlformats.org/officeDocument/2006/relationships/tags" Target="../tags/tag5061.xml"/><Relationship Id="rId2" Type="http://schemas.openxmlformats.org/officeDocument/2006/relationships/tags" Target="../tags/tag5060.xml"/><Relationship Id="rId13" Type="http://schemas.openxmlformats.org/officeDocument/2006/relationships/tags" Target="../tags/tag5070.xml"/><Relationship Id="rId12" Type="http://schemas.openxmlformats.org/officeDocument/2006/relationships/tags" Target="../tags/tag5069.xml"/><Relationship Id="rId11" Type="http://schemas.openxmlformats.org/officeDocument/2006/relationships/tags" Target="../tags/tag5068.xml"/><Relationship Id="rId10" Type="http://schemas.openxmlformats.org/officeDocument/2006/relationships/tags" Target="../tags/tag5067.xml"/><Relationship Id="rId1" Type="http://schemas.openxmlformats.org/officeDocument/2006/relationships/slideMaster" Target="../slideMasters/slideMaster24.xml"/></Relationships>
</file>

<file path=ppt/slideLayouts/_rels/slideLayout432.xml.rels><?xml version="1.0" encoding="UTF-8" standalone="yes"?>
<Relationships xmlns="http://schemas.openxmlformats.org/package/2006/relationships"><Relationship Id="rId9" Type="http://schemas.openxmlformats.org/officeDocument/2006/relationships/tags" Target="../tags/tag5078.xml"/><Relationship Id="rId8" Type="http://schemas.openxmlformats.org/officeDocument/2006/relationships/tags" Target="../tags/tag5077.xml"/><Relationship Id="rId7" Type="http://schemas.openxmlformats.org/officeDocument/2006/relationships/tags" Target="../tags/tag5076.xml"/><Relationship Id="rId6" Type="http://schemas.openxmlformats.org/officeDocument/2006/relationships/tags" Target="../tags/tag5075.xml"/><Relationship Id="rId5" Type="http://schemas.openxmlformats.org/officeDocument/2006/relationships/tags" Target="../tags/tag5074.xml"/><Relationship Id="rId4" Type="http://schemas.openxmlformats.org/officeDocument/2006/relationships/tags" Target="../tags/tag5073.xml"/><Relationship Id="rId3" Type="http://schemas.openxmlformats.org/officeDocument/2006/relationships/tags" Target="../tags/tag5072.xml"/><Relationship Id="rId2" Type="http://schemas.openxmlformats.org/officeDocument/2006/relationships/tags" Target="../tags/tag5071.xml"/><Relationship Id="rId10" Type="http://schemas.openxmlformats.org/officeDocument/2006/relationships/tags" Target="../tags/tag5079.xml"/><Relationship Id="rId1" Type="http://schemas.openxmlformats.org/officeDocument/2006/relationships/slideMaster" Target="../slideMasters/slideMaster24.xml"/></Relationships>
</file>

<file path=ppt/slideLayouts/_rels/slideLayout433.xml.rels><?xml version="1.0" encoding="UTF-8" standalone="yes"?>
<Relationships xmlns="http://schemas.openxmlformats.org/package/2006/relationships"><Relationship Id="rId4" Type="http://schemas.openxmlformats.org/officeDocument/2006/relationships/tags" Target="../tags/tag5082.xml"/><Relationship Id="rId3" Type="http://schemas.openxmlformats.org/officeDocument/2006/relationships/tags" Target="../tags/tag5081.xml"/><Relationship Id="rId2" Type="http://schemas.openxmlformats.org/officeDocument/2006/relationships/tags" Target="../tags/tag5080.xml"/><Relationship Id="rId1" Type="http://schemas.openxmlformats.org/officeDocument/2006/relationships/slideMaster" Target="../slideMasters/slideMaster24.xml"/></Relationships>
</file>

<file path=ppt/slideLayouts/_rels/slideLayout434.xml.rels><?xml version="1.0" encoding="UTF-8" standalone="yes"?>
<Relationships xmlns="http://schemas.openxmlformats.org/package/2006/relationships"><Relationship Id="rId9" Type="http://schemas.openxmlformats.org/officeDocument/2006/relationships/tags" Target="../tags/tag5089.xml"/><Relationship Id="rId8" Type="http://schemas.openxmlformats.org/officeDocument/2006/relationships/tags" Target="../tags/tag5088.xml"/><Relationship Id="rId7" Type="http://schemas.openxmlformats.org/officeDocument/2006/relationships/tags" Target="../tags/tag5087.xml"/><Relationship Id="rId6" Type="http://schemas.openxmlformats.org/officeDocument/2006/relationships/tags" Target="../tags/tag5086.xml"/><Relationship Id="rId5" Type="http://schemas.openxmlformats.org/officeDocument/2006/relationships/tags" Target="../tags/tag5085.xml"/><Relationship Id="rId4" Type="http://schemas.openxmlformats.org/officeDocument/2006/relationships/image" Target="../media/image2.png"/><Relationship Id="rId3" Type="http://schemas.openxmlformats.org/officeDocument/2006/relationships/tags" Target="../tags/tag5084.xml"/><Relationship Id="rId2" Type="http://schemas.openxmlformats.org/officeDocument/2006/relationships/tags" Target="../tags/tag5083.xml"/><Relationship Id="rId11" Type="http://schemas.openxmlformats.org/officeDocument/2006/relationships/tags" Target="../tags/tag5091.xml"/><Relationship Id="rId10" Type="http://schemas.openxmlformats.org/officeDocument/2006/relationships/tags" Target="../tags/tag5090.xml"/><Relationship Id="rId1" Type="http://schemas.openxmlformats.org/officeDocument/2006/relationships/slideMaster" Target="../slideMasters/slideMaster24.xml"/></Relationships>
</file>

<file path=ppt/slideLayouts/_rels/slideLayout435.xml.rels><?xml version="1.0" encoding="UTF-8" standalone="yes"?>
<Relationships xmlns="http://schemas.openxmlformats.org/package/2006/relationships"><Relationship Id="rId9" Type="http://schemas.openxmlformats.org/officeDocument/2006/relationships/tags" Target="../tags/tag5099.xml"/><Relationship Id="rId8" Type="http://schemas.openxmlformats.org/officeDocument/2006/relationships/tags" Target="../tags/tag5098.xml"/><Relationship Id="rId7" Type="http://schemas.openxmlformats.org/officeDocument/2006/relationships/tags" Target="../tags/tag5097.xml"/><Relationship Id="rId6" Type="http://schemas.openxmlformats.org/officeDocument/2006/relationships/tags" Target="../tags/tag5096.xml"/><Relationship Id="rId5" Type="http://schemas.openxmlformats.org/officeDocument/2006/relationships/tags" Target="../tags/tag5095.xml"/><Relationship Id="rId4" Type="http://schemas.openxmlformats.org/officeDocument/2006/relationships/tags" Target="../tags/tag5094.xml"/><Relationship Id="rId3" Type="http://schemas.openxmlformats.org/officeDocument/2006/relationships/tags" Target="../tags/tag5093.xml"/><Relationship Id="rId2" Type="http://schemas.openxmlformats.org/officeDocument/2006/relationships/tags" Target="../tags/tag5092.xml"/><Relationship Id="rId18" Type="http://schemas.openxmlformats.org/officeDocument/2006/relationships/tags" Target="../tags/tag5108.xml"/><Relationship Id="rId17" Type="http://schemas.openxmlformats.org/officeDocument/2006/relationships/tags" Target="../tags/tag5107.xml"/><Relationship Id="rId16" Type="http://schemas.openxmlformats.org/officeDocument/2006/relationships/tags" Target="../tags/tag5106.xml"/><Relationship Id="rId15" Type="http://schemas.openxmlformats.org/officeDocument/2006/relationships/tags" Target="../tags/tag5105.xml"/><Relationship Id="rId14" Type="http://schemas.openxmlformats.org/officeDocument/2006/relationships/tags" Target="../tags/tag5104.xml"/><Relationship Id="rId13" Type="http://schemas.openxmlformats.org/officeDocument/2006/relationships/tags" Target="../tags/tag5103.xml"/><Relationship Id="rId12" Type="http://schemas.openxmlformats.org/officeDocument/2006/relationships/tags" Target="../tags/tag5102.xml"/><Relationship Id="rId11" Type="http://schemas.openxmlformats.org/officeDocument/2006/relationships/tags" Target="../tags/tag5101.xml"/><Relationship Id="rId10" Type="http://schemas.openxmlformats.org/officeDocument/2006/relationships/tags" Target="../tags/tag5100.xml"/><Relationship Id="rId1" Type="http://schemas.openxmlformats.org/officeDocument/2006/relationships/slideMaster" Target="../slideMasters/slideMaster24.xml"/></Relationships>
</file>

<file path=ppt/slideLayouts/_rels/slideLayout436.xml.rels><?xml version="1.0" encoding="UTF-8" standalone="yes"?>
<Relationships xmlns="http://schemas.openxmlformats.org/package/2006/relationships"><Relationship Id="rId9" Type="http://schemas.openxmlformats.org/officeDocument/2006/relationships/tags" Target="../tags/tag5116.xml"/><Relationship Id="rId8" Type="http://schemas.openxmlformats.org/officeDocument/2006/relationships/tags" Target="../tags/tag5115.xml"/><Relationship Id="rId7" Type="http://schemas.openxmlformats.org/officeDocument/2006/relationships/tags" Target="../tags/tag5114.xml"/><Relationship Id="rId6" Type="http://schemas.openxmlformats.org/officeDocument/2006/relationships/tags" Target="../tags/tag5113.xml"/><Relationship Id="rId5" Type="http://schemas.openxmlformats.org/officeDocument/2006/relationships/tags" Target="../tags/tag5112.xml"/><Relationship Id="rId4" Type="http://schemas.openxmlformats.org/officeDocument/2006/relationships/tags" Target="../tags/tag5111.xml"/><Relationship Id="rId3" Type="http://schemas.openxmlformats.org/officeDocument/2006/relationships/tags" Target="../tags/tag5110.xml"/><Relationship Id="rId2" Type="http://schemas.openxmlformats.org/officeDocument/2006/relationships/tags" Target="../tags/tag5109.xml"/><Relationship Id="rId17" Type="http://schemas.openxmlformats.org/officeDocument/2006/relationships/tags" Target="../tags/tag5124.xml"/><Relationship Id="rId16" Type="http://schemas.openxmlformats.org/officeDocument/2006/relationships/tags" Target="../tags/tag5123.xml"/><Relationship Id="rId15" Type="http://schemas.openxmlformats.org/officeDocument/2006/relationships/tags" Target="../tags/tag5122.xml"/><Relationship Id="rId14" Type="http://schemas.openxmlformats.org/officeDocument/2006/relationships/tags" Target="../tags/tag5121.xml"/><Relationship Id="rId13" Type="http://schemas.openxmlformats.org/officeDocument/2006/relationships/tags" Target="../tags/tag5120.xml"/><Relationship Id="rId12" Type="http://schemas.openxmlformats.org/officeDocument/2006/relationships/tags" Target="../tags/tag5119.xml"/><Relationship Id="rId11" Type="http://schemas.openxmlformats.org/officeDocument/2006/relationships/tags" Target="../tags/tag5118.xml"/><Relationship Id="rId10" Type="http://schemas.openxmlformats.org/officeDocument/2006/relationships/tags" Target="../tags/tag5117.xml"/><Relationship Id="rId1" Type="http://schemas.openxmlformats.org/officeDocument/2006/relationships/slideMaster" Target="../slideMasters/slideMaster24.xml"/></Relationships>
</file>

<file path=ppt/slideLayouts/_rels/slideLayout437.xml.rels><?xml version="1.0" encoding="UTF-8" standalone="yes"?>
<Relationships xmlns="http://schemas.openxmlformats.org/package/2006/relationships"><Relationship Id="rId9" Type="http://schemas.openxmlformats.org/officeDocument/2006/relationships/tags" Target="../tags/tag5132.xml"/><Relationship Id="rId8" Type="http://schemas.openxmlformats.org/officeDocument/2006/relationships/tags" Target="../tags/tag5131.xml"/><Relationship Id="rId7" Type="http://schemas.openxmlformats.org/officeDocument/2006/relationships/tags" Target="../tags/tag5130.xml"/><Relationship Id="rId6" Type="http://schemas.openxmlformats.org/officeDocument/2006/relationships/tags" Target="../tags/tag5129.xml"/><Relationship Id="rId5" Type="http://schemas.openxmlformats.org/officeDocument/2006/relationships/tags" Target="../tags/tag5128.xml"/><Relationship Id="rId4" Type="http://schemas.openxmlformats.org/officeDocument/2006/relationships/tags" Target="../tags/tag5127.xml"/><Relationship Id="rId3" Type="http://schemas.openxmlformats.org/officeDocument/2006/relationships/tags" Target="../tags/tag5126.xml"/><Relationship Id="rId2" Type="http://schemas.openxmlformats.org/officeDocument/2006/relationships/tags" Target="../tags/tag5125.xml"/><Relationship Id="rId15" Type="http://schemas.openxmlformats.org/officeDocument/2006/relationships/tags" Target="../tags/tag5138.xml"/><Relationship Id="rId14" Type="http://schemas.openxmlformats.org/officeDocument/2006/relationships/tags" Target="../tags/tag5137.xml"/><Relationship Id="rId13" Type="http://schemas.openxmlformats.org/officeDocument/2006/relationships/tags" Target="../tags/tag5136.xml"/><Relationship Id="rId12" Type="http://schemas.openxmlformats.org/officeDocument/2006/relationships/tags" Target="../tags/tag5135.xml"/><Relationship Id="rId11" Type="http://schemas.openxmlformats.org/officeDocument/2006/relationships/tags" Target="../tags/tag5134.xml"/><Relationship Id="rId10" Type="http://schemas.openxmlformats.org/officeDocument/2006/relationships/tags" Target="../tags/tag5133.xml"/><Relationship Id="rId1" Type="http://schemas.openxmlformats.org/officeDocument/2006/relationships/slideMaster" Target="../slideMasters/slideMaster24.xml"/></Relationships>
</file>

<file path=ppt/slideLayouts/_rels/slideLayout438.xml.rels><?xml version="1.0" encoding="UTF-8" standalone="yes"?>
<Relationships xmlns="http://schemas.openxmlformats.org/package/2006/relationships"><Relationship Id="rId8" Type="http://schemas.openxmlformats.org/officeDocument/2006/relationships/tags" Target="../tags/tag5144.xml"/><Relationship Id="rId7" Type="http://schemas.openxmlformats.org/officeDocument/2006/relationships/tags" Target="../tags/tag5143.xml"/><Relationship Id="rId6" Type="http://schemas.openxmlformats.org/officeDocument/2006/relationships/tags" Target="../tags/tag5142.xml"/><Relationship Id="rId5" Type="http://schemas.openxmlformats.org/officeDocument/2006/relationships/tags" Target="../tags/tag5141.xml"/><Relationship Id="rId4" Type="http://schemas.openxmlformats.org/officeDocument/2006/relationships/tags" Target="../tags/tag5140.xml"/><Relationship Id="rId3" Type="http://schemas.openxmlformats.org/officeDocument/2006/relationships/image" Target="../media/image2.png"/><Relationship Id="rId2" Type="http://schemas.openxmlformats.org/officeDocument/2006/relationships/tags" Target="../tags/tag5139.xml"/><Relationship Id="rId1" Type="http://schemas.openxmlformats.org/officeDocument/2006/relationships/slideMaster" Target="../slideMasters/slideMaster24.xml"/></Relationships>
</file>

<file path=ppt/slideLayouts/_rels/slideLayout439.xml.rels><?xml version="1.0" encoding="UTF-8" standalone="yes"?>
<Relationships xmlns="http://schemas.openxmlformats.org/package/2006/relationships"><Relationship Id="rId9" Type="http://schemas.openxmlformats.org/officeDocument/2006/relationships/tags" Target="../tags/tag5152.xml"/><Relationship Id="rId8" Type="http://schemas.openxmlformats.org/officeDocument/2006/relationships/tags" Target="../tags/tag5151.xml"/><Relationship Id="rId7" Type="http://schemas.openxmlformats.org/officeDocument/2006/relationships/tags" Target="../tags/tag5150.xml"/><Relationship Id="rId6" Type="http://schemas.openxmlformats.org/officeDocument/2006/relationships/tags" Target="../tags/tag5149.xml"/><Relationship Id="rId5" Type="http://schemas.openxmlformats.org/officeDocument/2006/relationships/tags" Target="../tags/tag5148.xml"/><Relationship Id="rId4" Type="http://schemas.openxmlformats.org/officeDocument/2006/relationships/tags" Target="../tags/tag5147.xml"/><Relationship Id="rId3" Type="http://schemas.openxmlformats.org/officeDocument/2006/relationships/tags" Target="../tags/tag5146.xml"/><Relationship Id="rId2" Type="http://schemas.openxmlformats.org/officeDocument/2006/relationships/tags" Target="../tags/tag5145.xml"/><Relationship Id="rId17" Type="http://schemas.openxmlformats.org/officeDocument/2006/relationships/tags" Target="../tags/tag5160.xml"/><Relationship Id="rId16" Type="http://schemas.openxmlformats.org/officeDocument/2006/relationships/tags" Target="../tags/tag5159.xml"/><Relationship Id="rId15" Type="http://schemas.openxmlformats.org/officeDocument/2006/relationships/tags" Target="../tags/tag5158.xml"/><Relationship Id="rId14" Type="http://schemas.openxmlformats.org/officeDocument/2006/relationships/tags" Target="../tags/tag5157.xml"/><Relationship Id="rId13" Type="http://schemas.openxmlformats.org/officeDocument/2006/relationships/tags" Target="../tags/tag5156.xml"/><Relationship Id="rId12" Type="http://schemas.openxmlformats.org/officeDocument/2006/relationships/tags" Target="../tags/tag5155.xml"/><Relationship Id="rId11" Type="http://schemas.openxmlformats.org/officeDocument/2006/relationships/tags" Target="../tags/tag5154.xml"/><Relationship Id="rId10" Type="http://schemas.openxmlformats.org/officeDocument/2006/relationships/tags" Target="../tags/tag5153.xml"/><Relationship Id="rId1" Type="http://schemas.openxmlformats.org/officeDocument/2006/relationships/slideMaster" Target="../slideMasters/slideMaster24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430.xml"/><Relationship Id="rId8" Type="http://schemas.openxmlformats.org/officeDocument/2006/relationships/tags" Target="../tags/tag429.xml"/><Relationship Id="rId7" Type="http://schemas.openxmlformats.org/officeDocument/2006/relationships/tags" Target="../tags/tag428.xml"/><Relationship Id="rId6" Type="http://schemas.openxmlformats.org/officeDocument/2006/relationships/tags" Target="../tags/tag427.xml"/><Relationship Id="rId5" Type="http://schemas.openxmlformats.org/officeDocument/2006/relationships/tags" Target="../tags/tag426.xml"/><Relationship Id="rId4" Type="http://schemas.openxmlformats.org/officeDocument/2006/relationships/image" Target="../media/image2.png"/><Relationship Id="rId3" Type="http://schemas.openxmlformats.org/officeDocument/2006/relationships/tags" Target="../tags/tag425.xml"/><Relationship Id="rId2" Type="http://schemas.openxmlformats.org/officeDocument/2006/relationships/tags" Target="../tags/tag424.xml"/><Relationship Id="rId13" Type="http://schemas.openxmlformats.org/officeDocument/2006/relationships/tags" Target="../tags/tag434.xml"/><Relationship Id="rId12" Type="http://schemas.openxmlformats.org/officeDocument/2006/relationships/tags" Target="../tags/tag433.xml"/><Relationship Id="rId11" Type="http://schemas.openxmlformats.org/officeDocument/2006/relationships/tags" Target="../tags/tag432.xml"/><Relationship Id="rId10" Type="http://schemas.openxmlformats.org/officeDocument/2006/relationships/tags" Target="../tags/tag431.xml"/><Relationship Id="rId1" Type="http://schemas.openxmlformats.org/officeDocument/2006/relationships/slideMaster" Target="../slideMasters/slideMaster3.xml"/></Relationships>
</file>

<file path=ppt/slideLayouts/_rels/slideLayout440.xml.rels><?xml version="1.0" encoding="UTF-8" standalone="yes"?>
<Relationships xmlns="http://schemas.openxmlformats.org/package/2006/relationships"><Relationship Id="rId9" Type="http://schemas.openxmlformats.org/officeDocument/2006/relationships/tags" Target="../tags/tag5168.xml"/><Relationship Id="rId8" Type="http://schemas.openxmlformats.org/officeDocument/2006/relationships/tags" Target="../tags/tag5167.xml"/><Relationship Id="rId7" Type="http://schemas.openxmlformats.org/officeDocument/2006/relationships/tags" Target="../tags/tag5166.xml"/><Relationship Id="rId6" Type="http://schemas.openxmlformats.org/officeDocument/2006/relationships/tags" Target="../tags/tag5165.xml"/><Relationship Id="rId5" Type="http://schemas.openxmlformats.org/officeDocument/2006/relationships/tags" Target="../tags/tag5164.xml"/><Relationship Id="rId4" Type="http://schemas.openxmlformats.org/officeDocument/2006/relationships/tags" Target="../tags/tag5163.xml"/><Relationship Id="rId3" Type="http://schemas.openxmlformats.org/officeDocument/2006/relationships/tags" Target="../tags/tag5162.xml"/><Relationship Id="rId2" Type="http://schemas.openxmlformats.org/officeDocument/2006/relationships/tags" Target="../tags/tag5161.xml"/><Relationship Id="rId18" Type="http://schemas.openxmlformats.org/officeDocument/2006/relationships/tags" Target="../tags/tag5177.xml"/><Relationship Id="rId17" Type="http://schemas.openxmlformats.org/officeDocument/2006/relationships/tags" Target="../tags/tag5176.xml"/><Relationship Id="rId16" Type="http://schemas.openxmlformats.org/officeDocument/2006/relationships/tags" Target="../tags/tag5175.xml"/><Relationship Id="rId15" Type="http://schemas.openxmlformats.org/officeDocument/2006/relationships/tags" Target="../tags/tag5174.xml"/><Relationship Id="rId14" Type="http://schemas.openxmlformats.org/officeDocument/2006/relationships/tags" Target="../tags/tag5173.xml"/><Relationship Id="rId13" Type="http://schemas.openxmlformats.org/officeDocument/2006/relationships/tags" Target="../tags/tag5172.xml"/><Relationship Id="rId12" Type="http://schemas.openxmlformats.org/officeDocument/2006/relationships/tags" Target="../tags/tag5171.xml"/><Relationship Id="rId11" Type="http://schemas.openxmlformats.org/officeDocument/2006/relationships/tags" Target="../tags/tag5170.xml"/><Relationship Id="rId10" Type="http://schemas.openxmlformats.org/officeDocument/2006/relationships/tags" Target="../tags/tag5169.xml"/><Relationship Id="rId1" Type="http://schemas.openxmlformats.org/officeDocument/2006/relationships/slideMaster" Target="../slideMasters/slideMaster24.xml"/></Relationships>
</file>

<file path=ppt/slideLayouts/_rels/slideLayout441.xml.rels><?xml version="1.0" encoding="UTF-8" standalone="yes"?>
<Relationships xmlns="http://schemas.openxmlformats.org/package/2006/relationships"><Relationship Id="rId9" Type="http://schemas.openxmlformats.org/officeDocument/2006/relationships/tags" Target="../tags/tag5185.xml"/><Relationship Id="rId8" Type="http://schemas.openxmlformats.org/officeDocument/2006/relationships/tags" Target="../tags/tag5184.xml"/><Relationship Id="rId7" Type="http://schemas.openxmlformats.org/officeDocument/2006/relationships/tags" Target="../tags/tag5183.xml"/><Relationship Id="rId6" Type="http://schemas.openxmlformats.org/officeDocument/2006/relationships/tags" Target="../tags/tag5182.xml"/><Relationship Id="rId5" Type="http://schemas.openxmlformats.org/officeDocument/2006/relationships/tags" Target="../tags/tag5181.xml"/><Relationship Id="rId4" Type="http://schemas.openxmlformats.org/officeDocument/2006/relationships/tags" Target="../tags/tag5180.xml"/><Relationship Id="rId3" Type="http://schemas.openxmlformats.org/officeDocument/2006/relationships/tags" Target="../tags/tag5179.xml"/><Relationship Id="rId2" Type="http://schemas.openxmlformats.org/officeDocument/2006/relationships/tags" Target="../tags/tag5178.xml"/><Relationship Id="rId18" Type="http://schemas.openxmlformats.org/officeDocument/2006/relationships/tags" Target="../tags/tag5194.xml"/><Relationship Id="rId17" Type="http://schemas.openxmlformats.org/officeDocument/2006/relationships/tags" Target="../tags/tag5193.xml"/><Relationship Id="rId16" Type="http://schemas.openxmlformats.org/officeDocument/2006/relationships/tags" Target="../tags/tag5192.xml"/><Relationship Id="rId15" Type="http://schemas.openxmlformats.org/officeDocument/2006/relationships/tags" Target="../tags/tag5191.xml"/><Relationship Id="rId14" Type="http://schemas.openxmlformats.org/officeDocument/2006/relationships/tags" Target="../tags/tag5190.xml"/><Relationship Id="rId13" Type="http://schemas.openxmlformats.org/officeDocument/2006/relationships/tags" Target="../tags/tag5189.xml"/><Relationship Id="rId12" Type="http://schemas.openxmlformats.org/officeDocument/2006/relationships/tags" Target="../tags/tag5188.xml"/><Relationship Id="rId11" Type="http://schemas.openxmlformats.org/officeDocument/2006/relationships/tags" Target="../tags/tag5187.xml"/><Relationship Id="rId10" Type="http://schemas.openxmlformats.org/officeDocument/2006/relationships/tags" Target="../tags/tag5186.xml"/><Relationship Id="rId1" Type="http://schemas.openxmlformats.org/officeDocument/2006/relationships/slideMaster" Target="../slideMasters/slideMaster24.xml"/></Relationships>
</file>

<file path=ppt/slideLayouts/_rels/slideLayout442.xml.rels><?xml version="1.0" encoding="UTF-8" standalone="yes"?>
<Relationships xmlns="http://schemas.openxmlformats.org/package/2006/relationships"><Relationship Id="rId9" Type="http://schemas.openxmlformats.org/officeDocument/2006/relationships/tags" Target="../tags/tag5202.xml"/><Relationship Id="rId8" Type="http://schemas.openxmlformats.org/officeDocument/2006/relationships/tags" Target="../tags/tag5201.xml"/><Relationship Id="rId7" Type="http://schemas.openxmlformats.org/officeDocument/2006/relationships/tags" Target="../tags/tag5200.xml"/><Relationship Id="rId6" Type="http://schemas.openxmlformats.org/officeDocument/2006/relationships/tags" Target="../tags/tag5199.xml"/><Relationship Id="rId5" Type="http://schemas.openxmlformats.org/officeDocument/2006/relationships/tags" Target="../tags/tag5198.xml"/><Relationship Id="rId4" Type="http://schemas.openxmlformats.org/officeDocument/2006/relationships/tags" Target="../tags/tag5197.xml"/><Relationship Id="rId3" Type="http://schemas.openxmlformats.org/officeDocument/2006/relationships/tags" Target="../tags/tag5196.xml"/><Relationship Id="rId2" Type="http://schemas.openxmlformats.org/officeDocument/2006/relationships/tags" Target="../tags/tag5195.xml"/><Relationship Id="rId18" Type="http://schemas.openxmlformats.org/officeDocument/2006/relationships/tags" Target="../tags/tag5211.xml"/><Relationship Id="rId17" Type="http://schemas.openxmlformats.org/officeDocument/2006/relationships/tags" Target="../tags/tag5210.xml"/><Relationship Id="rId16" Type="http://schemas.openxmlformats.org/officeDocument/2006/relationships/tags" Target="../tags/tag5209.xml"/><Relationship Id="rId15" Type="http://schemas.openxmlformats.org/officeDocument/2006/relationships/tags" Target="../tags/tag5208.xml"/><Relationship Id="rId14" Type="http://schemas.openxmlformats.org/officeDocument/2006/relationships/tags" Target="../tags/tag5207.xml"/><Relationship Id="rId13" Type="http://schemas.openxmlformats.org/officeDocument/2006/relationships/tags" Target="../tags/tag5206.xml"/><Relationship Id="rId12" Type="http://schemas.openxmlformats.org/officeDocument/2006/relationships/tags" Target="../tags/tag5205.xml"/><Relationship Id="rId11" Type="http://schemas.openxmlformats.org/officeDocument/2006/relationships/tags" Target="../tags/tag5204.xml"/><Relationship Id="rId10" Type="http://schemas.openxmlformats.org/officeDocument/2006/relationships/tags" Target="../tags/tag5203.xml"/><Relationship Id="rId1" Type="http://schemas.openxmlformats.org/officeDocument/2006/relationships/slideMaster" Target="../slideMasters/slideMaster24.xml"/></Relationships>
</file>

<file path=ppt/slideLayouts/_rels/slideLayout443.xml.rels><?xml version="1.0" encoding="UTF-8" standalone="yes"?>
<Relationships xmlns="http://schemas.openxmlformats.org/package/2006/relationships"><Relationship Id="rId9" Type="http://schemas.openxmlformats.org/officeDocument/2006/relationships/tags" Target="../tags/tag5218.xml"/><Relationship Id="rId8" Type="http://schemas.openxmlformats.org/officeDocument/2006/relationships/tags" Target="../tags/tag5217.xml"/><Relationship Id="rId7" Type="http://schemas.openxmlformats.org/officeDocument/2006/relationships/tags" Target="../tags/tag5216.xml"/><Relationship Id="rId6" Type="http://schemas.openxmlformats.org/officeDocument/2006/relationships/tags" Target="../tags/tag5215.xml"/><Relationship Id="rId5" Type="http://schemas.openxmlformats.org/officeDocument/2006/relationships/tags" Target="../tags/tag5214.xml"/><Relationship Id="rId4" Type="http://schemas.openxmlformats.org/officeDocument/2006/relationships/image" Target="../media/image2.png"/><Relationship Id="rId3" Type="http://schemas.openxmlformats.org/officeDocument/2006/relationships/tags" Target="../tags/tag5213.xml"/><Relationship Id="rId2" Type="http://schemas.openxmlformats.org/officeDocument/2006/relationships/tags" Target="../tags/tag5212.xml"/><Relationship Id="rId13" Type="http://schemas.openxmlformats.org/officeDocument/2006/relationships/tags" Target="../tags/tag5222.xml"/><Relationship Id="rId12" Type="http://schemas.openxmlformats.org/officeDocument/2006/relationships/tags" Target="../tags/tag5221.xml"/><Relationship Id="rId11" Type="http://schemas.openxmlformats.org/officeDocument/2006/relationships/tags" Target="../tags/tag5220.xml"/><Relationship Id="rId10" Type="http://schemas.openxmlformats.org/officeDocument/2006/relationships/tags" Target="../tags/tag5219.xml"/><Relationship Id="rId1" Type="http://schemas.openxmlformats.org/officeDocument/2006/relationships/slideMaster" Target="../slideMasters/slideMaster24.xml"/></Relationships>
</file>

<file path=ppt/slideLayouts/_rels/slideLayout444.xml.rels><?xml version="1.0" encoding="UTF-8" standalone="yes"?>
<Relationships xmlns="http://schemas.openxmlformats.org/package/2006/relationships"><Relationship Id="rId9" Type="http://schemas.openxmlformats.org/officeDocument/2006/relationships/tags" Target="../tags/tag5230.xml"/><Relationship Id="rId8" Type="http://schemas.openxmlformats.org/officeDocument/2006/relationships/tags" Target="../tags/tag5229.xml"/><Relationship Id="rId7" Type="http://schemas.openxmlformats.org/officeDocument/2006/relationships/tags" Target="../tags/tag5228.xml"/><Relationship Id="rId6" Type="http://schemas.openxmlformats.org/officeDocument/2006/relationships/tags" Target="../tags/tag5227.xml"/><Relationship Id="rId5" Type="http://schemas.openxmlformats.org/officeDocument/2006/relationships/tags" Target="../tags/tag5226.xml"/><Relationship Id="rId4" Type="http://schemas.openxmlformats.org/officeDocument/2006/relationships/tags" Target="../tags/tag5225.xml"/><Relationship Id="rId3" Type="http://schemas.openxmlformats.org/officeDocument/2006/relationships/tags" Target="../tags/tag5224.xml"/><Relationship Id="rId2" Type="http://schemas.openxmlformats.org/officeDocument/2006/relationships/tags" Target="../tags/tag5223.xml"/><Relationship Id="rId17" Type="http://schemas.openxmlformats.org/officeDocument/2006/relationships/tags" Target="../tags/tag5238.xml"/><Relationship Id="rId16" Type="http://schemas.openxmlformats.org/officeDocument/2006/relationships/tags" Target="../tags/tag5237.xml"/><Relationship Id="rId15" Type="http://schemas.openxmlformats.org/officeDocument/2006/relationships/tags" Target="../tags/tag5236.xml"/><Relationship Id="rId14" Type="http://schemas.openxmlformats.org/officeDocument/2006/relationships/tags" Target="../tags/tag5235.xml"/><Relationship Id="rId13" Type="http://schemas.openxmlformats.org/officeDocument/2006/relationships/tags" Target="../tags/tag5234.xml"/><Relationship Id="rId12" Type="http://schemas.openxmlformats.org/officeDocument/2006/relationships/tags" Target="../tags/tag5233.xml"/><Relationship Id="rId11" Type="http://schemas.openxmlformats.org/officeDocument/2006/relationships/tags" Target="../tags/tag5232.xml"/><Relationship Id="rId10" Type="http://schemas.openxmlformats.org/officeDocument/2006/relationships/tags" Target="../tags/tag5231.xml"/><Relationship Id="rId1" Type="http://schemas.openxmlformats.org/officeDocument/2006/relationships/slideMaster" Target="../slideMasters/slideMaster24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446.xml.rels><?xml version="1.0" encoding="UTF-8" standalone="yes"?>
<Relationships xmlns="http://schemas.openxmlformats.org/package/2006/relationships"><Relationship Id="rId9" Type="http://schemas.openxmlformats.org/officeDocument/2006/relationships/tags" Target="../tags/tag5252.xml"/><Relationship Id="rId8" Type="http://schemas.openxmlformats.org/officeDocument/2006/relationships/tags" Target="../tags/tag5251.xml"/><Relationship Id="rId7" Type="http://schemas.openxmlformats.org/officeDocument/2006/relationships/tags" Target="../tags/tag5250.xml"/><Relationship Id="rId6" Type="http://schemas.openxmlformats.org/officeDocument/2006/relationships/tags" Target="../tags/tag5249.xml"/><Relationship Id="rId5" Type="http://schemas.openxmlformats.org/officeDocument/2006/relationships/tags" Target="../tags/tag5248.xml"/><Relationship Id="rId4" Type="http://schemas.openxmlformats.org/officeDocument/2006/relationships/tags" Target="../tags/tag5247.xml"/><Relationship Id="rId3" Type="http://schemas.openxmlformats.org/officeDocument/2006/relationships/tags" Target="../tags/tag5246.xml"/><Relationship Id="rId2" Type="http://schemas.openxmlformats.org/officeDocument/2006/relationships/tags" Target="../tags/tag5245.xml"/><Relationship Id="rId17" Type="http://schemas.openxmlformats.org/officeDocument/2006/relationships/tags" Target="../tags/tag5260.xml"/><Relationship Id="rId16" Type="http://schemas.openxmlformats.org/officeDocument/2006/relationships/tags" Target="../tags/tag5259.xml"/><Relationship Id="rId15" Type="http://schemas.openxmlformats.org/officeDocument/2006/relationships/tags" Target="../tags/tag5258.xml"/><Relationship Id="rId14" Type="http://schemas.openxmlformats.org/officeDocument/2006/relationships/tags" Target="../tags/tag5257.xml"/><Relationship Id="rId13" Type="http://schemas.openxmlformats.org/officeDocument/2006/relationships/tags" Target="../tags/tag5256.xml"/><Relationship Id="rId12" Type="http://schemas.openxmlformats.org/officeDocument/2006/relationships/tags" Target="../tags/tag5255.xml"/><Relationship Id="rId11" Type="http://schemas.openxmlformats.org/officeDocument/2006/relationships/tags" Target="../tags/tag5254.xml"/><Relationship Id="rId10" Type="http://schemas.openxmlformats.org/officeDocument/2006/relationships/tags" Target="../tags/tag5253.xml"/><Relationship Id="rId1" Type="http://schemas.openxmlformats.org/officeDocument/2006/relationships/slideMaster" Target="../slideMasters/slideMaster25.xml"/></Relationships>
</file>

<file path=ppt/slideLayouts/_rels/slideLayout447.xml.rels><?xml version="1.0" encoding="UTF-8" standalone="yes"?>
<Relationships xmlns="http://schemas.openxmlformats.org/package/2006/relationships"><Relationship Id="rId9" Type="http://schemas.openxmlformats.org/officeDocument/2006/relationships/tags" Target="../tags/tag5267.xml"/><Relationship Id="rId8" Type="http://schemas.openxmlformats.org/officeDocument/2006/relationships/tags" Target="../tags/tag5266.xml"/><Relationship Id="rId7" Type="http://schemas.openxmlformats.org/officeDocument/2006/relationships/tags" Target="../tags/tag5265.xml"/><Relationship Id="rId6" Type="http://schemas.openxmlformats.org/officeDocument/2006/relationships/tags" Target="../tags/tag5264.xml"/><Relationship Id="rId5" Type="http://schemas.openxmlformats.org/officeDocument/2006/relationships/tags" Target="../tags/tag5263.xml"/><Relationship Id="rId4" Type="http://schemas.openxmlformats.org/officeDocument/2006/relationships/image" Target="../media/image2.png"/><Relationship Id="rId3" Type="http://schemas.openxmlformats.org/officeDocument/2006/relationships/tags" Target="../tags/tag5262.xml"/><Relationship Id="rId2" Type="http://schemas.openxmlformats.org/officeDocument/2006/relationships/tags" Target="../tags/tag5261.xml"/><Relationship Id="rId10" Type="http://schemas.openxmlformats.org/officeDocument/2006/relationships/tags" Target="../tags/tag5268.xml"/><Relationship Id="rId1" Type="http://schemas.openxmlformats.org/officeDocument/2006/relationships/slideMaster" Target="../slideMasters/slideMaster25.xml"/></Relationships>
</file>

<file path=ppt/slideLayouts/_rels/slideLayout448.xml.rels><?xml version="1.0" encoding="UTF-8" standalone="yes"?>
<Relationships xmlns="http://schemas.openxmlformats.org/package/2006/relationships"><Relationship Id="rId9" Type="http://schemas.openxmlformats.org/officeDocument/2006/relationships/tags" Target="../tags/tag5276.xml"/><Relationship Id="rId8" Type="http://schemas.openxmlformats.org/officeDocument/2006/relationships/tags" Target="../tags/tag5275.xml"/><Relationship Id="rId7" Type="http://schemas.openxmlformats.org/officeDocument/2006/relationships/tags" Target="../tags/tag5274.xml"/><Relationship Id="rId6" Type="http://schemas.openxmlformats.org/officeDocument/2006/relationships/tags" Target="../tags/tag5273.xml"/><Relationship Id="rId5" Type="http://schemas.openxmlformats.org/officeDocument/2006/relationships/tags" Target="../tags/tag5272.xml"/><Relationship Id="rId4" Type="http://schemas.openxmlformats.org/officeDocument/2006/relationships/tags" Target="../tags/tag5271.xml"/><Relationship Id="rId3" Type="http://schemas.openxmlformats.org/officeDocument/2006/relationships/tags" Target="../tags/tag5270.xml"/><Relationship Id="rId2" Type="http://schemas.openxmlformats.org/officeDocument/2006/relationships/tags" Target="../tags/tag5269.xml"/><Relationship Id="rId11" Type="http://schemas.openxmlformats.org/officeDocument/2006/relationships/tags" Target="../tags/tag5278.xml"/><Relationship Id="rId10" Type="http://schemas.openxmlformats.org/officeDocument/2006/relationships/tags" Target="../tags/tag5277.xml"/><Relationship Id="rId1" Type="http://schemas.openxmlformats.org/officeDocument/2006/relationships/slideMaster" Target="../slideMasters/slideMaster25.xml"/></Relationships>
</file>

<file path=ppt/slideLayouts/_rels/slideLayout449.xml.rels><?xml version="1.0" encoding="UTF-8" standalone="yes"?>
<Relationships xmlns="http://schemas.openxmlformats.org/package/2006/relationships"><Relationship Id="rId9" Type="http://schemas.openxmlformats.org/officeDocument/2006/relationships/tags" Target="../tags/tag5285.xml"/><Relationship Id="rId8" Type="http://schemas.openxmlformats.org/officeDocument/2006/relationships/tags" Target="../tags/tag5284.xml"/><Relationship Id="rId7" Type="http://schemas.openxmlformats.org/officeDocument/2006/relationships/tags" Target="../tags/tag5283.xml"/><Relationship Id="rId6" Type="http://schemas.openxmlformats.org/officeDocument/2006/relationships/tags" Target="../tags/tag5282.xml"/><Relationship Id="rId5" Type="http://schemas.openxmlformats.org/officeDocument/2006/relationships/tags" Target="../tags/tag5281.xml"/><Relationship Id="rId4" Type="http://schemas.openxmlformats.org/officeDocument/2006/relationships/image" Target="../media/image2.png"/><Relationship Id="rId3" Type="http://schemas.openxmlformats.org/officeDocument/2006/relationships/tags" Target="../tags/tag5280.xml"/><Relationship Id="rId2" Type="http://schemas.openxmlformats.org/officeDocument/2006/relationships/tags" Target="../tags/tag5279.xml"/><Relationship Id="rId11" Type="http://schemas.openxmlformats.org/officeDocument/2006/relationships/tags" Target="../tags/tag5287.xml"/><Relationship Id="rId10" Type="http://schemas.openxmlformats.org/officeDocument/2006/relationships/tags" Target="../tags/tag5286.xml"/><Relationship Id="rId1" Type="http://schemas.openxmlformats.org/officeDocument/2006/relationships/slideMaster" Target="../slideMasters/slideMaster25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442.xml"/><Relationship Id="rId8" Type="http://schemas.openxmlformats.org/officeDocument/2006/relationships/tags" Target="../tags/tag441.xml"/><Relationship Id="rId7" Type="http://schemas.openxmlformats.org/officeDocument/2006/relationships/tags" Target="../tags/tag440.xml"/><Relationship Id="rId6" Type="http://schemas.openxmlformats.org/officeDocument/2006/relationships/tags" Target="../tags/tag439.xml"/><Relationship Id="rId5" Type="http://schemas.openxmlformats.org/officeDocument/2006/relationships/tags" Target="../tags/tag438.xml"/><Relationship Id="rId4" Type="http://schemas.openxmlformats.org/officeDocument/2006/relationships/tags" Target="../tags/tag437.xml"/><Relationship Id="rId3" Type="http://schemas.openxmlformats.org/officeDocument/2006/relationships/tags" Target="../tags/tag436.xml"/><Relationship Id="rId2" Type="http://schemas.openxmlformats.org/officeDocument/2006/relationships/tags" Target="../tags/tag435.xml"/><Relationship Id="rId17" Type="http://schemas.openxmlformats.org/officeDocument/2006/relationships/tags" Target="../tags/tag450.xml"/><Relationship Id="rId16" Type="http://schemas.openxmlformats.org/officeDocument/2006/relationships/tags" Target="../tags/tag449.xml"/><Relationship Id="rId15" Type="http://schemas.openxmlformats.org/officeDocument/2006/relationships/tags" Target="../tags/tag448.xml"/><Relationship Id="rId14" Type="http://schemas.openxmlformats.org/officeDocument/2006/relationships/tags" Target="../tags/tag447.xml"/><Relationship Id="rId13" Type="http://schemas.openxmlformats.org/officeDocument/2006/relationships/tags" Target="../tags/tag446.xml"/><Relationship Id="rId12" Type="http://schemas.openxmlformats.org/officeDocument/2006/relationships/tags" Target="../tags/tag445.xml"/><Relationship Id="rId11" Type="http://schemas.openxmlformats.org/officeDocument/2006/relationships/tags" Target="../tags/tag444.xml"/><Relationship Id="rId10" Type="http://schemas.openxmlformats.org/officeDocument/2006/relationships/tags" Target="../tags/tag443.xml"/><Relationship Id="rId1" Type="http://schemas.openxmlformats.org/officeDocument/2006/relationships/slideMaster" Target="../slideMasters/slideMaster3.xml"/></Relationships>
</file>

<file path=ppt/slideLayouts/_rels/slideLayout450.xml.rels><?xml version="1.0" encoding="UTF-8" standalone="yes"?>
<Relationships xmlns="http://schemas.openxmlformats.org/package/2006/relationships"><Relationship Id="rId9" Type="http://schemas.openxmlformats.org/officeDocument/2006/relationships/tags" Target="../tags/tag5294.xml"/><Relationship Id="rId8" Type="http://schemas.openxmlformats.org/officeDocument/2006/relationships/tags" Target="../tags/tag5293.xml"/><Relationship Id="rId7" Type="http://schemas.openxmlformats.org/officeDocument/2006/relationships/tags" Target="../tags/tag5292.xml"/><Relationship Id="rId6" Type="http://schemas.openxmlformats.org/officeDocument/2006/relationships/tags" Target="../tags/tag5291.xml"/><Relationship Id="rId5" Type="http://schemas.openxmlformats.org/officeDocument/2006/relationships/tags" Target="../tags/tag5290.xml"/><Relationship Id="rId4" Type="http://schemas.openxmlformats.org/officeDocument/2006/relationships/image" Target="../media/image2.png"/><Relationship Id="rId3" Type="http://schemas.openxmlformats.org/officeDocument/2006/relationships/tags" Target="../tags/tag5289.xml"/><Relationship Id="rId2" Type="http://schemas.openxmlformats.org/officeDocument/2006/relationships/tags" Target="../tags/tag5288.xml"/><Relationship Id="rId13" Type="http://schemas.openxmlformats.org/officeDocument/2006/relationships/tags" Target="../tags/tag5298.xml"/><Relationship Id="rId12" Type="http://schemas.openxmlformats.org/officeDocument/2006/relationships/tags" Target="../tags/tag5297.xml"/><Relationship Id="rId11" Type="http://schemas.openxmlformats.org/officeDocument/2006/relationships/tags" Target="../tags/tag5296.xml"/><Relationship Id="rId10" Type="http://schemas.openxmlformats.org/officeDocument/2006/relationships/tags" Target="../tags/tag5295.xml"/><Relationship Id="rId1" Type="http://schemas.openxmlformats.org/officeDocument/2006/relationships/slideMaster" Target="../slideMasters/slideMaster25.xml"/></Relationships>
</file>

<file path=ppt/slideLayouts/_rels/slideLayout451.xml.rels><?xml version="1.0" encoding="UTF-8" standalone="yes"?>
<Relationships xmlns="http://schemas.openxmlformats.org/package/2006/relationships"><Relationship Id="rId9" Type="http://schemas.openxmlformats.org/officeDocument/2006/relationships/tags" Target="../tags/tag5306.xml"/><Relationship Id="rId8" Type="http://schemas.openxmlformats.org/officeDocument/2006/relationships/tags" Target="../tags/tag5305.xml"/><Relationship Id="rId7" Type="http://schemas.openxmlformats.org/officeDocument/2006/relationships/tags" Target="../tags/tag5304.xml"/><Relationship Id="rId6" Type="http://schemas.openxmlformats.org/officeDocument/2006/relationships/tags" Target="../tags/tag5303.xml"/><Relationship Id="rId5" Type="http://schemas.openxmlformats.org/officeDocument/2006/relationships/tags" Target="../tags/tag5302.xml"/><Relationship Id="rId4" Type="http://schemas.openxmlformats.org/officeDocument/2006/relationships/tags" Target="../tags/tag5301.xml"/><Relationship Id="rId3" Type="http://schemas.openxmlformats.org/officeDocument/2006/relationships/tags" Target="../tags/tag5300.xml"/><Relationship Id="rId2" Type="http://schemas.openxmlformats.org/officeDocument/2006/relationships/tags" Target="../tags/tag5299.xml"/><Relationship Id="rId10" Type="http://schemas.openxmlformats.org/officeDocument/2006/relationships/tags" Target="../tags/tag5307.xml"/><Relationship Id="rId1" Type="http://schemas.openxmlformats.org/officeDocument/2006/relationships/slideMaster" Target="../slideMasters/slideMaster25.xml"/></Relationships>
</file>

<file path=ppt/slideLayouts/_rels/slideLayout452.xml.rels><?xml version="1.0" encoding="UTF-8" standalone="yes"?>
<Relationships xmlns="http://schemas.openxmlformats.org/package/2006/relationships"><Relationship Id="rId4" Type="http://schemas.openxmlformats.org/officeDocument/2006/relationships/tags" Target="../tags/tag5310.xml"/><Relationship Id="rId3" Type="http://schemas.openxmlformats.org/officeDocument/2006/relationships/tags" Target="../tags/tag5309.xml"/><Relationship Id="rId2" Type="http://schemas.openxmlformats.org/officeDocument/2006/relationships/tags" Target="../tags/tag5308.xml"/><Relationship Id="rId1" Type="http://schemas.openxmlformats.org/officeDocument/2006/relationships/slideMaster" Target="../slideMasters/slideMaster25.xml"/></Relationships>
</file>

<file path=ppt/slideLayouts/_rels/slideLayout453.xml.rels><?xml version="1.0" encoding="UTF-8" standalone="yes"?>
<Relationships xmlns="http://schemas.openxmlformats.org/package/2006/relationships"><Relationship Id="rId9" Type="http://schemas.openxmlformats.org/officeDocument/2006/relationships/tags" Target="../tags/tag5317.xml"/><Relationship Id="rId8" Type="http://schemas.openxmlformats.org/officeDocument/2006/relationships/tags" Target="../tags/tag5316.xml"/><Relationship Id="rId7" Type="http://schemas.openxmlformats.org/officeDocument/2006/relationships/tags" Target="../tags/tag5315.xml"/><Relationship Id="rId6" Type="http://schemas.openxmlformats.org/officeDocument/2006/relationships/tags" Target="../tags/tag5314.xml"/><Relationship Id="rId5" Type="http://schemas.openxmlformats.org/officeDocument/2006/relationships/tags" Target="../tags/tag5313.xml"/><Relationship Id="rId4" Type="http://schemas.openxmlformats.org/officeDocument/2006/relationships/image" Target="../media/image2.png"/><Relationship Id="rId3" Type="http://schemas.openxmlformats.org/officeDocument/2006/relationships/tags" Target="../tags/tag5312.xml"/><Relationship Id="rId2" Type="http://schemas.openxmlformats.org/officeDocument/2006/relationships/tags" Target="../tags/tag5311.xml"/><Relationship Id="rId11" Type="http://schemas.openxmlformats.org/officeDocument/2006/relationships/tags" Target="../tags/tag5319.xml"/><Relationship Id="rId10" Type="http://schemas.openxmlformats.org/officeDocument/2006/relationships/tags" Target="../tags/tag5318.xml"/><Relationship Id="rId1" Type="http://schemas.openxmlformats.org/officeDocument/2006/relationships/slideMaster" Target="../slideMasters/slideMaster25.xml"/></Relationships>
</file>

<file path=ppt/slideLayouts/_rels/slideLayout454.xml.rels><?xml version="1.0" encoding="UTF-8" standalone="yes"?>
<Relationships xmlns="http://schemas.openxmlformats.org/package/2006/relationships"><Relationship Id="rId9" Type="http://schemas.openxmlformats.org/officeDocument/2006/relationships/tags" Target="../tags/tag5327.xml"/><Relationship Id="rId8" Type="http://schemas.openxmlformats.org/officeDocument/2006/relationships/tags" Target="../tags/tag5326.xml"/><Relationship Id="rId7" Type="http://schemas.openxmlformats.org/officeDocument/2006/relationships/tags" Target="../tags/tag5325.xml"/><Relationship Id="rId6" Type="http://schemas.openxmlformats.org/officeDocument/2006/relationships/tags" Target="../tags/tag5324.xml"/><Relationship Id="rId5" Type="http://schemas.openxmlformats.org/officeDocument/2006/relationships/tags" Target="../tags/tag5323.xml"/><Relationship Id="rId4" Type="http://schemas.openxmlformats.org/officeDocument/2006/relationships/tags" Target="../tags/tag5322.xml"/><Relationship Id="rId3" Type="http://schemas.openxmlformats.org/officeDocument/2006/relationships/tags" Target="../tags/tag5321.xml"/><Relationship Id="rId2" Type="http://schemas.openxmlformats.org/officeDocument/2006/relationships/tags" Target="../tags/tag5320.xml"/><Relationship Id="rId18" Type="http://schemas.openxmlformats.org/officeDocument/2006/relationships/tags" Target="../tags/tag5336.xml"/><Relationship Id="rId17" Type="http://schemas.openxmlformats.org/officeDocument/2006/relationships/tags" Target="../tags/tag5335.xml"/><Relationship Id="rId16" Type="http://schemas.openxmlformats.org/officeDocument/2006/relationships/tags" Target="../tags/tag5334.xml"/><Relationship Id="rId15" Type="http://schemas.openxmlformats.org/officeDocument/2006/relationships/tags" Target="../tags/tag5333.xml"/><Relationship Id="rId14" Type="http://schemas.openxmlformats.org/officeDocument/2006/relationships/tags" Target="../tags/tag5332.xml"/><Relationship Id="rId13" Type="http://schemas.openxmlformats.org/officeDocument/2006/relationships/tags" Target="../tags/tag5331.xml"/><Relationship Id="rId12" Type="http://schemas.openxmlformats.org/officeDocument/2006/relationships/tags" Target="../tags/tag5330.xml"/><Relationship Id="rId11" Type="http://schemas.openxmlformats.org/officeDocument/2006/relationships/tags" Target="../tags/tag5329.xml"/><Relationship Id="rId10" Type="http://schemas.openxmlformats.org/officeDocument/2006/relationships/tags" Target="../tags/tag5328.xml"/><Relationship Id="rId1" Type="http://schemas.openxmlformats.org/officeDocument/2006/relationships/slideMaster" Target="../slideMasters/slideMaster25.xml"/></Relationships>
</file>

<file path=ppt/slideLayouts/_rels/slideLayout455.xml.rels><?xml version="1.0" encoding="UTF-8" standalone="yes"?>
<Relationships xmlns="http://schemas.openxmlformats.org/package/2006/relationships"><Relationship Id="rId9" Type="http://schemas.openxmlformats.org/officeDocument/2006/relationships/tags" Target="../tags/tag5344.xml"/><Relationship Id="rId8" Type="http://schemas.openxmlformats.org/officeDocument/2006/relationships/tags" Target="../tags/tag5343.xml"/><Relationship Id="rId7" Type="http://schemas.openxmlformats.org/officeDocument/2006/relationships/tags" Target="../tags/tag5342.xml"/><Relationship Id="rId6" Type="http://schemas.openxmlformats.org/officeDocument/2006/relationships/tags" Target="../tags/tag5341.xml"/><Relationship Id="rId5" Type="http://schemas.openxmlformats.org/officeDocument/2006/relationships/tags" Target="../tags/tag5340.xml"/><Relationship Id="rId4" Type="http://schemas.openxmlformats.org/officeDocument/2006/relationships/tags" Target="../tags/tag5339.xml"/><Relationship Id="rId3" Type="http://schemas.openxmlformats.org/officeDocument/2006/relationships/tags" Target="../tags/tag5338.xml"/><Relationship Id="rId2" Type="http://schemas.openxmlformats.org/officeDocument/2006/relationships/tags" Target="../tags/tag5337.xml"/><Relationship Id="rId17" Type="http://schemas.openxmlformats.org/officeDocument/2006/relationships/tags" Target="../tags/tag5352.xml"/><Relationship Id="rId16" Type="http://schemas.openxmlformats.org/officeDocument/2006/relationships/tags" Target="../tags/tag5351.xml"/><Relationship Id="rId15" Type="http://schemas.openxmlformats.org/officeDocument/2006/relationships/tags" Target="../tags/tag5350.xml"/><Relationship Id="rId14" Type="http://schemas.openxmlformats.org/officeDocument/2006/relationships/tags" Target="../tags/tag5349.xml"/><Relationship Id="rId13" Type="http://schemas.openxmlformats.org/officeDocument/2006/relationships/tags" Target="../tags/tag5348.xml"/><Relationship Id="rId12" Type="http://schemas.openxmlformats.org/officeDocument/2006/relationships/tags" Target="../tags/tag5347.xml"/><Relationship Id="rId11" Type="http://schemas.openxmlformats.org/officeDocument/2006/relationships/tags" Target="../tags/tag5346.xml"/><Relationship Id="rId10" Type="http://schemas.openxmlformats.org/officeDocument/2006/relationships/tags" Target="../tags/tag5345.xml"/><Relationship Id="rId1" Type="http://schemas.openxmlformats.org/officeDocument/2006/relationships/slideMaster" Target="../slideMasters/slideMaster25.xml"/></Relationships>
</file>

<file path=ppt/slideLayouts/_rels/slideLayout456.xml.rels><?xml version="1.0" encoding="UTF-8" standalone="yes"?>
<Relationships xmlns="http://schemas.openxmlformats.org/package/2006/relationships"><Relationship Id="rId9" Type="http://schemas.openxmlformats.org/officeDocument/2006/relationships/tags" Target="../tags/tag5360.xml"/><Relationship Id="rId8" Type="http://schemas.openxmlformats.org/officeDocument/2006/relationships/tags" Target="../tags/tag5359.xml"/><Relationship Id="rId7" Type="http://schemas.openxmlformats.org/officeDocument/2006/relationships/tags" Target="../tags/tag5358.xml"/><Relationship Id="rId6" Type="http://schemas.openxmlformats.org/officeDocument/2006/relationships/tags" Target="../tags/tag5357.xml"/><Relationship Id="rId5" Type="http://schemas.openxmlformats.org/officeDocument/2006/relationships/tags" Target="../tags/tag5356.xml"/><Relationship Id="rId4" Type="http://schemas.openxmlformats.org/officeDocument/2006/relationships/tags" Target="../tags/tag5355.xml"/><Relationship Id="rId3" Type="http://schemas.openxmlformats.org/officeDocument/2006/relationships/tags" Target="../tags/tag5354.xml"/><Relationship Id="rId2" Type="http://schemas.openxmlformats.org/officeDocument/2006/relationships/tags" Target="../tags/tag5353.xml"/><Relationship Id="rId15" Type="http://schemas.openxmlformats.org/officeDocument/2006/relationships/tags" Target="../tags/tag5366.xml"/><Relationship Id="rId14" Type="http://schemas.openxmlformats.org/officeDocument/2006/relationships/tags" Target="../tags/tag5365.xml"/><Relationship Id="rId13" Type="http://schemas.openxmlformats.org/officeDocument/2006/relationships/tags" Target="../tags/tag5364.xml"/><Relationship Id="rId12" Type="http://schemas.openxmlformats.org/officeDocument/2006/relationships/tags" Target="../tags/tag5363.xml"/><Relationship Id="rId11" Type="http://schemas.openxmlformats.org/officeDocument/2006/relationships/tags" Target="../tags/tag5362.xml"/><Relationship Id="rId10" Type="http://schemas.openxmlformats.org/officeDocument/2006/relationships/tags" Target="../tags/tag5361.xml"/><Relationship Id="rId1" Type="http://schemas.openxmlformats.org/officeDocument/2006/relationships/slideMaster" Target="../slideMasters/slideMaster25.xml"/></Relationships>
</file>

<file path=ppt/slideLayouts/_rels/slideLayout457.xml.rels><?xml version="1.0" encoding="UTF-8" standalone="yes"?>
<Relationships xmlns="http://schemas.openxmlformats.org/package/2006/relationships"><Relationship Id="rId8" Type="http://schemas.openxmlformats.org/officeDocument/2006/relationships/tags" Target="../tags/tag5372.xml"/><Relationship Id="rId7" Type="http://schemas.openxmlformats.org/officeDocument/2006/relationships/tags" Target="../tags/tag5371.xml"/><Relationship Id="rId6" Type="http://schemas.openxmlformats.org/officeDocument/2006/relationships/tags" Target="../tags/tag5370.xml"/><Relationship Id="rId5" Type="http://schemas.openxmlformats.org/officeDocument/2006/relationships/tags" Target="../tags/tag5369.xml"/><Relationship Id="rId4" Type="http://schemas.openxmlformats.org/officeDocument/2006/relationships/tags" Target="../tags/tag5368.xml"/><Relationship Id="rId3" Type="http://schemas.openxmlformats.org/officeDocument/2006/relationships/image" Target="../media/image2.png"/><Relationship Id="rId2" Type="http://schemas.openxmlformats.org/officeDocument/2006/relationships/tags" Target="../tags/tag5367.xml"/><Relationship Id="rId1" Type="http://schemas.openxmlformats.org/officeDocument/2006/relationships/slideMaster" Target="../slideMasters/slideMaster25.xml"/></Relationships>
</file>

<file path=ppt/slideLayouts/_rels/slideLayout458.xml.rels><?xml version="1.0" encoding="UTF-8" standalone="yes"?>
<Relationships xmlns="http://schemas.openxmlformats.org/package/2006/relationships"><Relationship Id="rId9" Type="http://schemas.openxmlformats.org/officeDocument/2006/relationships/tags" Target="../tags/tag5380.xml"/><Relationship Id="rId8" Type="http://schemas.openxmlformats.org/officeDocument/2006/relationships/tags" Target="../tags/tag5379.xml"/><Relationship Id="rId7" Type="http://schemas.openxmlformats.org/officeDocument/2006/relationships/tags" Target="../tags/tag5378.xml"/><Relationship Id="rId6" Type="http://schemas.openxmlformats.org/officeDocument/2006/relationships/tags" Target="../tags/tag5377.xml"/><Relationship Id="rId5" Type="http://schemas.openxmlformats.org/officeDocument/2006/relationships/tags" Target="../tags/tag5376.xml"/><Relationship Id="rId4" Type="http://schemas.openxmlformats.org/officeDocument/2006/relationships/tags" Target="../tags/tag5375.xml"/><Relationship Id="rId3" Type="http://schemas.openxmlformats.org/officeDocument/2006/relationships/tags" Target="../tags/tag5374.xml"/><Relationship Id="rId2" Type="http://schemas.openxmlformats.org/officeDocument/2006/relationships/tags" Target="../tags/tag5373.xml"/><Relationship Id="rId17" Type="http://schemas.openxmlformats.org/officeDocument/2006/relationships/tags" Target="../tags/tag5388.xml"/><Relationship Id="rId16" Type="http://schemas.openxmlformats.org/officeDocument/2006/relationships/tags" Target="../tags/tag5387.xml"/><Relationship Id="rId15" Type="http://schemas.openxmlformats.org/officeDocument/2006/relationships/tags" Target="../tags/tag5386.xml"/><Relationship Id="rId14" Type="http://schemas.openxmlformats.org/officeDocument/2006/relationships/tags" Target="../tags/tag5385.xml"/><Relationship Id="rId13" Type="http://schemas.openxmlformats.org/officeDocument/2006/relationships/tags" Target="../tags/tag5384.xml"/><Relationship Id="rId12" Type="http://schemas.openxmlformats.org/officeDocument/2006/relationships/tags" Target="../tags/tag5383.xml"/><Relationship Id="rId11" Type="http://schemas.openxmlformats.org/officeDocument/2006/relationships/tags" Target="../tags/tag5382.xml"/><Relationship Id="rId10" Type="http://schemas.openxmlformats.org/officeDocument/2006/relationships/tags" Target="../tags/tag5381.xml"/><Relationship Id="rId1" Type="http://schemas.openxmlformats.org/officeDocument/2006/relationships/slideMaster" Target="../slideMasters/slideMaster25.xml"/></Relationships>
</file>

<file path=ppt/slideLayouts/_rels/slideLayout459.xml.rels><?xml version="1.0" encoding="UTF-8" standalone="yes"?>
<Relationships xmlns="http://schemas.openxmlformats.org/package/2006/relationships"><Relationship Id="rId9" Type="http://schemas.openxmlformats.org/officeDocument/2006/relationships/tags" Target="../tags/tag5396.xml"/><Relationship Id="rId8" Type="http://schemas.openxmlformats.org/officeDocument/2006/relationships/tags" Target="../tags/tag5395.xml"/><Relationship Id="rId7" Type="http://schemas.openxmlformats.org/officeDocument/2006/relationships/tags" Target="../tags/tag5394.xml"/><Relationship Id="rId6" Type="http://schemas.openxmlformats.org/officeDocument/2006/relationships/tags" Target="../tags/tag5393.xml"/><Relationship Id="rId5" Type="http://schemas.openxmlformats.org/officeDocument/2006/relationships/tags" Target="../tags/tag5392.xml"/><Relationship Id="rId4" Type="http://schemas.openxmlformats.org/officeDocument/2006/relationships/tags" Target="../tags/tag5391.xml"/><Relationship Id="rId3" Type="http://schemas.openxmlformats.org/officeDocument/2006/relationships/tags" Target="../tags/tag5390.xml"/><Relationship Id="rId2" Type="http://schemas.openxmlformats.org/officeDocument/2006/relationships/tags" Target="../tags/tag5389.xml"/><Relationship Id="rId18" Type="http://schemas.openxmlformats.org/officeDocument/2006/relationships/tags" Target="../tags/tag5405.xml"/><Relationship Id="rId17" Type="http://schemas.openxmlformats.org/officeDocument/2006/relationships/tags" Target="../tags/tag5404.xml"/><Relationship Id="rId16" Type="http://schemas.openxmlformats.org/officeDocument/2006/relationships/tags" Target="../tags/tag5403.xml"/><Relationship Id="rId15" Type="http://schemas.openxmlformats.org/officeDocument/2006/relationships/tags" Target="../tags/tag5402.xml"/><Relationship Id="rId14" Type="http://schemas.openxmlformats.org/officeDocument/2006/relationships/tags" Target="../tags/tag5401.xml"/><Relationship Id="rId13" Type="http://schemas.openxmlformats.org/officeDocument/2006/relationships/tags" Target="../tags/tag5400.xml"/><Relationship Id="rId12" Type="http://schemas.openxmlformats.org/officeDocument/2006/relationships/tags" Target="../tags/tag5399.xml"/><Relationship Id="rId11" Type="http://schemas.openxmlformats.org/officeDocument/2006/relationships/tags" Target="../tags/tag5398.xml"/><Relationship Id="rId10" Type="http://schemas.openxmlformats.org/officeDocument/2006/relationships/tags" Target="../tags/tag5397.xml"/><Relationship Id="rId1" Type="http://schemas.openxmlformats.org/officeDocument/2006/relationships/slideMaster" Target="../slideMasters/slideMaster2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0.xml.rels><?xml version="1.0" encoding="UTF-8" standalone="yes"?>
<Relationships xmlns="http://schemas.openxmlformats.org/package/2006/relationships"><Relationship Id="rId9" Type="http://schemas.openxmlformats.org/officeDocument/2006/relationships/tags" Target="../tags/tag5413.xml"/><Relationship Id="rId8" Type="http://schemas.openxmlformats.org/officeDocument/2006/relationships/tags" Target="../tags/tag5412.xml"/><Relationship Id="rId7" Type="http://schemas.openxmlformats.org/officeDocument/2006/relationships/tags" Target="../tags/tag5411.xml"/><Relationship Id="rId6" Type="http://schemas.openxmlformats.org/officeDocument/2006/relationships/tags" Target="../tags/tag5410.xml"/><Relationship Id="rId5" Type="http://schemas.openxmlformats.org/officeDocument/2006/relationships/tags" Target="../tags/tag5409.xml"/><Relationship Id="rId4" Type="http://schemas.openxmlformats.org/officeDocument/2006/relationships/tags" Target="../tags/tag5408.xml"/><Relationship Id="rId3" Type="http://schemas.openxmlformats.org/officeDocument/2006/relationships/tags" Target="../tags/tag5407.xml"/><Relationship Id="rId2" Type="http://schemas.openxmlformats.org/officeDocument/2006/relationships/tags" Target="../tags/tag5406.xml"/><Relationship Id="rId18" Type="http://schemas.openxmlformats.org/officeDocument/2006/relationships/tags" Target="../tags/tag5422.xml"/><Relationship Id="rId17" Type="http://schemas.openxmlformats.org/officeDocument/2006/relationships/tags" Target="../tags/tag5421.xml"/><Relationship Id="rId16" Type="http://schemas.openxmlformats.org/officeDocument/2006/relationships/tags" Target="../tags/tag5420.xml"/><Relationship Id="rId15" Type="http://schemas.openxmlformats.org/officeDocument/2006/relationships/tags" Target="../tags/tag5419.xml"/><Relationship Id="rId14" Type="http://schemas.openxmlformats.org/officeDocument/2006/relationships/tags" Target="../tags/tag5418.xml"/><Relationship Id="rId13" Type="http://schemas.openxmlformats.org/officeDocument/2006/relationships/tags" Target="../tags/tag5417.xml"/><Relationship Id="rId12" Type="http://schemas.openxmlformats.org/officeDocument/2006/relationships/tags" Target="../tags/tag5416.xml"/><Relationship Id="rId11" Type="http://schemas.openxmlformats.org/officeDocument/2006/relationships/tags" Target="../tags/tag5415.xml"/><Relationship Id="rId10" Type="http://schemas.openxmlformats.org/officeDocument/2006/relationships/tags" Target="../tags/tag5414.xml"/><Relationship Id="rId1" Type="http://schemas.openxmlformats.org/officeDocument/2006/relationships/slideMaster" Target="../slideMasters/slideMaster25.xml"/></Relationships>
</file>

<file path=ppt/slideLayouts/_rels/slideLayout461.xml.rels><?xml version="1.0" encoding="UTF-8" standalone="yes"?>
<Relationships xmlns="http://schemas.openxmlformats.org/package/2006/relationships"><Relationship Id="rId9" Type="http://schemas.openxmlformats.org/officeDocument/2006/relationships/tags" Target="../tags/tag5430.xml"/><Relationship Id="rId8" Type="http://schemas.openxmlformats.org/officeDocument/2006/relationships/tags" Target="../tags/tag5429.xml"/><Relationship Id="rId7" Type="http://schemas.openxmlformats.org/officeDocument/2006/relationships/tags" Target="../tags/tag5428.xml"/><Relationship Id="rId6" Type="http://schemas.openxmlformats.org/officeDocument/2006/relationships/tags" Target="../tags/tag5427.xml"/><Relationship Id="rId5" Type="http://schemas.openxmlformats.org/officeDocument/2006/relationships/tags" Target="../tags/tag5426.xml"/><Relationship Id="rId4" Type="http://schemas.openxmlformats.org/officeDocument/2006/relationships/tags" Target="../tags/tag5425.xml"/><Relationship Id="rId3" Type="http://schemas.openxmlformats.org/officeDocument/2006/relationships/tags" Target="../tags/tag5424.xml"/><Relationship Id="rId2" Type="http://schemas.openxmlformats.org/officeDocument/2006/relationships/tags" Target="../tags/tag5423.xml"/><Relationship Id="rId18" Type="http://schemas.openxmlformats.org/officeDocument/2006/relationships/tags" Target="../tags/tag5439.xml"/><Relationship Id="rId17" Type="http://schemas.openxmlformats.org/officeDocument/2006/relationships/tags" Target="../tags/tag5438.xml"/><Relationship Id="rId16" Type="http://schemas.openxmlformats.org/officeDocument/2006/relationships/tags" Target="../tags/tag5437.xml"/><Relationship Id="rId15" Type="http://schemas.openxmlformats.org/officeDocument/2006/relationships/tags" Target="../tags/tag5436.xml"/><Relationship Id="rId14" Type="http://schemas.openxmlformats.org/officeDocument/2006/relationships/tags" Target="../tags/tag5435.xml"/><Relationship Id="rId13" Type="http://schemas.openxmlformats.org/officeDocument/2006/relationships/tags" Target="../tags/tag5434.xml"/><Relationship Id="rId12" Type="http://schemas.openxmlformats.org/officeDocument/2006/relationships/tags" Target="../tags/tag5433.xml"/><Relationship Id="rId11" Type="http://schemas.openxmlformats.org/officeDocument/2006/relationships/tags" Target="../tags/tag5432.xml"/><Relationship Id="rId10" Type="http://schemas.openxmlformats.org/officeDocument/2006/relationships/tags" Target="../tags/tag5431.xml"/><Relationship Id="rId1" Type="http://schemas.openxmlformats.org/officeDocument/2006/relationships/slideMaster" Target="../slideMasters/slideMaster25.xml"/></Relationships>
</file>

<file path=ppt/slideLayouts/_rels/slideLayout462.xml.rels><?xml version="1.0" encoding="UTF-8" standalone="yes"?>
<Relationships xmlns="http://schemas.openxmlformats.org/package/2006/relationships"><Relationship Id="rId9" Type="http://schemas.openxmlformats.org/officeDocument/2006/relationships/tags" Target="../tags/tag5446.xml"/><Relationship Id="rId8" Type="http://schemas.openxmlformats.org/officeDocument/2006/relationships/tags" Target="../tags/tag5445.xml"/><Relationship Id="rId7" Type="http://schemas.openxmlformats.org/officeDocument/2006/relationships/tags" Target="../tags/tag5444.xml"/><Relationship Id="rId6" Type="http://schemas.openxmlformats.org/officeDocument/2006/relationships/tags" Target="../tags/tag5443.xml"/><Relationship Id="rId5" Type="http://schemas.openxmlformats.org/officeDocument/2006/relationships/tags" Target="../tags/tag5442.xml"/><Relationship Id="rId4" Type="http://schemas.openxmlformats.org/officeDocument/2006/relationships/image" Target="../media/image2.png"/><Relationship Id="rId3" Type="http://schemas.openxmlformats.org/officeDocument/2006/relationships/tags" Target="../tags/tag5441.xml"/><Relationship Id="rId2" Type="http://schemas.openxmlformats.org/officeDocument/2006/relationships/tags" Target="../tags/tag5440.xml"/><Relationship Id="rId13" Type="http://schemas.openxmlformats.org/officeDocument/2006/relationships/tags" Target="../tags/tag5450.xml"/><Relationship Id="rId12" Type="http://schemas.openxmlformats.org/officeDocument/2006/relationships/tags" Target="../tags/tag5449.xml"/><Relationship Id="rId11" Type="http://schemas.openxmlformats.org/officeDocument/2006/relationships/tags" Target="../tags/tag5448.xml"/><Relationship Id="rId10" Type="http://schemas.openxmlformats.org/officeDocument/2006/relationships/tags" Target="../tags/tag5447.xml"/><Relationship Id="rId1" Type="http://schemas.openxmlformats.org/officeDocument/2006/relationships/slideMaster" Target="../slideMasters/slideMaster25.xml"/></Relationships>
</file>

<file path=ppt/slideLayouts/_rels/slideLayout463.xml.rels><?xml version="1.0" encoding="UTF-8" standalone="yes"?>
<Relationships xmlns="http://schemas.openxmlformats.org/package/2006/relationships"><Relationship Id="rId9" Type="http://schemas.openxmlformats.org/officeDocument/2006/relationships/tags" Target="../tags/tag5458.xml"/><Relationship Id="rId8" Type="http://schemas.openxmlformats.org/officeDocument/2006/relationships/tags" Target="../tags/tag5457.xml"/><Relationship Id="rId7" Type="http://schemas.openxmlformats.org/officeDocument/2006/relationships/tags" Target="../tags/tag5456.xml"/><Relationship Id="rId6" Type="http://schemas.openxmlformats.org/officeDocument/2006/relationships/tags" Target="../tags/tag5455.xml"/><Relationship Id="rId5" Type="http://schemas.openxmlformats.org/officeDocument/2006/relationships/tags" Target="../tags/tag5454.xml"/><Relationship Id="rId4" Type="http://schemas.openxmlformats.org/officeDocument/2006/relationships/tags" Target="../tags/tag5453.xml"/><Relationship Id="rId3" Type="http://schemas.openxmlformats.org/officeDocument/2006/relationships/tags" Target="../tags/tag5452.xml"/><Relationship Id="rId2" Type="http://schemas.openxmlformats.org/officeDocument/2006/relationships/tags" Target="../tags/tag5451.xml"/><Relationship Id="rId17" Type="http://schemas.openxmlformats.org/officeDocument/2006/relationships/tags" Target="../tags/tag5466.xml"/><Relationship Id="rId16" Type="http://schemas.openxmlformats.org/officeDocument/2006/relationships/tags" Target="../tags/tag5465.xml"/><Relationship Id="rId15" Type="http://schemas.openxmlformats.org/officeDocument/2006/relationships/tags" Target="../tags/tag5464.xml"/><Relationship Id="rId14" Type="http://schemas.openxmlformats.org/officeDocument/2006/relationships/tags" Target="../tags/tag5463.xml"/><Relationship Id="rId13" Type="http://schemas.openxmlformats.org/officeDocument/2006/relationships/tags" Target="../tags/tag5462.xml"/><Relationship Id="rId12" Type="http://schemas.openxmlformats.org/officeDocument/2006/relationships/tags" Target="../tags/tag5461.xml"/><Relationship Id="rId11" Type="http://schemas.openxmlformats.org/officeDocument/2006/relationships/tags" Target="../tags/tag5460.xml"/><Relationship Id="rId10" Type="http://schemas.openxmlformats.org/officeDocument/2006/relationships/tags" Target="../tags/tag5459.xml"/><Relationship Id="rId1" Type="http://schemas.openxmlformats.org/officeDocument/2006/relationships/slideMaster" Target="../slideMasters/slideMaster25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65.xml.rels><?xml version="1.0" encoding="UTF-8" standalone="yes"?>
<Relationships xmlns="http://schemas.openxmlformats.org/package/2006/relationships"><Relationship Id="rId9" Type="http://schemas.openxmlformats.org/officeDocument/2006/relationships/tags" Target="../tags/tag5480.xml"/><Relationship Id="rId8" Type="http://schemas.openxmlformats.org/officeDocument/2006/relationships/tags" Target="../tags/tag5479.xml"/><Relationship Id="rId7" Type="http://schemas.openxmlformats.org/officeDocument/2006/relationships/tags" Target="../tags/tag5478.xml"/><Relationship Id="rId6" Type="http://schemas.openxmlformats.org/officeDocument/2006/relationships/tags" Target="../tags/tag5477.xml"/><Relationship Id="rId5" Type="http://schemas.openxmlformats.org/officeDocument/2006/relationships/tags" Target="../tags/tag5476.xml"/><Relationship Id="rId4" Type="http://schemas.openxmlformats.org/officeDocument/2006/relationships/tags" Target="../tags/tag5475.xml"/><Relationship Id="rId3" Type="http://schemas.openxmlformats.org/officeDocument/2006/relationships/tags" Target="../tags/tag5474.xml"/><Relationship Id="rId2" Type="http://schemas.openxmlformats.org/officeDocument/2006/relationships/tags" Target="../tags/tag5473.xml"/><Relationship Id="rId17" Type="http://schemas.openxmlformats.org/officeDocument/2006/relationships/tags" Target="../tags/tag5488.xml"/><Relationship Id="rId16" Type="http://schemas.openxmlformats.org/officeDocument/2006/relationships/tags" Target="../tags/tag5487.xml"/><Relationship Id="rId15" Type="http://schemas.openxmlformats.org/officeDocument/2006/relationships/tags" Target="../tags/tag5486.xml"/><Relationship Id="rId14" Type="http://schemas.openxmlformats.org/officeDocument/2006/relationships/tags" Target="../tags/tag5485.xml"/><Relationship Id="rId13" Type="http://schemas.openxmlformats.org/officeDocument/2006/relationships/tags" Target="../tags/tag5484.xml"/><Relationship Id="rId12" Type="http://schemas.openxmlformats.org/officeDocument/2006/relationships/tags" Target="../tags/tag5483.xml"/><Relationship Id="rId11" Type="http://schemas.openxmlformats.org/officeDocument/2006/relationships/tags" Target="../tags/tag5482.xml"/><Relationship Id="rId10" Type="http://schemas.openxmlformats.org/officeDocument/2006/relationships/tags" Target="../tags/tag5481.xml"/><Relationship Id="rId1" Type="http://schemas.openxmlformats.org/officeDocument/2006/relationships/slideMaster" Target="../slideMasters/slideMaster26.xml"/></Relationships>
</file>

<file path=ppt/slideLayouts/_rels/slideLayout466.xml.rels><?xml version="1.0" encoding="UTF-8" standalone="yes"?>
<Relationships xmlns="http://schemas.openxmlformats.org/package/2006/relationships"><Relationship Id="rId9" Type="http://schemas.openxmlformats.org/officeDocument/2006/relationships/tags" Target="../tags/tag5495.xml"/><Relationship Id="rId8" Type="http://schemas.openxmlformats.org/officeDocument/2006/relationships/tags" Target="../tags/tag5494.xml"/><Relationship Id="rId7" Type="http://schemas.openxmlformats.org/officeDocument/2006/relationships/tags" Target="../tags/tag5493.xml"/><Relationship Id="rId6" Type="http://schemas.openxmlformats.org/officeDocument/2006/relationships/tags" Target="../tags/tag5492.xml"/><Relationship Id="rId5" Type="http://schemas.openxmlformats.org/officeDocument/2006/relationships/tags" Target="../tags/tag5491.xml"/><Relationship Id="rId4" Type="http://schemas.openxmlformats.org/officeDocument/2006/relationships/image" Target="../media/image2.png"/><Relationship Id="rId3" Type="http://schemas.openxmlformats.org/officeDocument/2006/relationships/tags" Target="../tags/tag5490.xml"/><Relationship Id="rId2" Type="http://schemas.openxmlformats.org/officeDocument/2006/relationships/tags" Target="../tags/tag5489.xml"/><Relationship Id="rId10" Type="http://schemas.openxmlformats.org/officeDocument/2006/relationships/tags" Target="../tags/tag5496.xml"/><Relationship Id="rId1" Type="http://schemas.openxmlformats.org/officeDocument/2006/relationships/slideMaster" Target="../slideMasters/slideMaster26.xml"/></Relationships>
</file>

<file path=ppt/slideLayouts/_rels/slideLayout467.xml.rels><?xml version="1.0" encoding="UTF-8" standalone="yes"?>
<Relationships xmlns="http://schemas.openxmlformats.org/package/2006/relationships"><Relationship Id="rId9" Type="http://schemas.openxmlformats.org/officeDocument/2006/relationships/tags" Target="../tags/tag5504.xml"/><Relationship Id="rId8" Type="http://schemas.openxmlformats.org/officeDocument/2006/relationships/tags" Target="../tags/tag5503.xml"/><Relationship Id="rId7" Type="http://schemas.openxmlformats.org/officeDocument/2006/relationships/tags" Target="../tags/tag5502.xml"/><Relationship Id="rId6" Type="http://schemas.openxmlformats.org/officeDocument/2006/relationships/tags" Target="../tags/tag5501.xml"/><Relationship Id="rId5" Type="http://schemas.openxmlformats.org/officeDocument/2006/relationships/tags" Target="../tags/tag5500.xml"/><Relationship Id="rId4" Type="http://schemas.openxmlformats.org/officeDocument/2006/relationships/tags" Target="../tags/tag5499.xml"/><Relationship Id="rId3" Type="http://schemas.openxmlformats.org/officeDocument/2006/relationships/tags" Target="../tags/tag5498.xml"/><Relationship Id="rId2" Type="http://schemas.openxmlformats.org/officeDocument/2006/relationships/tags" Target="../tags/tag5497.xml"/><Relationship Id="rId11" Type="http://schemas.openxmlformats.org/officeDocument/2006/relationships/tags" Target="../tags/tag5506.xml"/><Relationship Id="rId10" Type="http://schemas.openxmlformats.org/officeDocument/2006/relationships/tags" Target="../tags/tag5505.xml"/><Relationship Id="rId1" Type="http://schemas.openxmlformats.org/officeDocument/2006/relationships/slideMaster" Target="../slideMasters/slideMaster26.xml"/></Relationships>
</file>

<file path=ppt/slideLayouts/_rels/slideLayout468.xml.rels><?xml version="1.0" encoding="UTF-8" standalone="yes"?>
<Relationships xmlns="http://schemas.openxmlformats.org/package/2006/relationships"><Relationship Id="rId9" Type="http://schemas.openxmlformats.org/officeDocument/2006/relationships/tags" Target="../tags/tag5513.xml"/><Relationship Id="rId8" Type="http://schemas.openxmlformats.org/officeDocument/2006/relationships/tags" Target="../tags/tag5512.xml"/><Relationship Id="rId7" Type="http://schemas.openxmlformats.org/officeDocument/2006/relationships/tags" Target="../tags/tag5511.xml"/><Relationship Id="rId6" Type="http://schemas.openxmlformats.org/officeDocument/2006/relationships/tags" Target="../tags/tag5510.xml"/><Relationship Id="rId5" Type="http://schemas.openxmlformats.org/officeDocument/2006/relationships/tags" Target="../tags/tag5509.xml"/><Relationship Id="rId4" Type="http://schemas.openxmlformats.org/officeDocument/2006/relationships/image" Target="../media/image2.png"/><Relationship Id="rId3" Type="http://schemas.openxmlformats.org/officeDocument/2006/relationships/tags" Target="../tags/tag5508.xml"/><Relationship Id="rId2" Type="http://schemas.openxmlformats.org/officeDocument/2006/relationships/tags" Target="../tags/tag5507.xml"/><Relationship Id="rId11" Type="http://schemas.openxmlformats.org/officeDocument/2006/relationships/tags" Target="../tags/tag5515.xml"/><Relationship Id="rId10" Type="http://schemas.openxmlformats.org/officeDocument/2006/relationships/tags" Target="../tags/tag5514.xml"/><Relationship Id="rId1" Type="http://schemas.openxmlformats.org/officeDocument/2006/relationships/slideMaster" Target="../slideMasters/slideMaster26.xml"/></Relationships>
</file>

<file path=ppt/slideLayouts/_rels/slideLayout469.xml.rels><?xml version="1.0" encoding="UTF-8" standalone="yes"?>
<Relationships xmlns="http://schemas.openxmlformats.org/package/2006/relationships"><Relationship Id="rId9" Type="http://schemas.openxmlformats.org/officeDocument/2006/relationships/tags" Target="../tags/tag5522.xml"/><Relationship Id="rId8" Type="http://schemas.openxmlformats.org/officeDocument/2006/relationships/tags" Target="../tags/tag5521.xml"/><Relationship Id="rId7" Type="http://schemas.openxmlformats.org/officeDocument/2006/relationships/tags" Target="../tags/tag5520.xml"/><Relationship Id="rId6" Type="http://schemas.openxmlformats.org/officeDocument/2006/relationships/tags" Target="../tags/tag5519.xml"/><Relationship Id="rId5" Type="http://schemas.openxmlformats.org/officeDocument/2006/relationships/tags" Target="../tags/tag5518.xml"/><Relationship Id="rId4" Type="http://schemas.openxmlformats.org/officeDocument/2006/relationships/image" Target="../media/image2.png"/><Relationship Id="rId3" Type="http://schemas.openxmlformats.org/officeDocument/2006/relationships/tags" Target="../tags/tag5517.xml"/><Relationship Id="rId2" Type="http://schemas.openxmlformats.org/officeDocument/2006/relationships/tags" Target="../tags/tag5516.xml"/><Relationship Id="rId13" Type="http://schemas.openxmlformats.org/officeDocument/2006/relationships/tags" Target="../tags/tag5526.xml"/><Relationship Id="rId12" Type="http://schemas.openxmlformats.org/officeDocument/2006/relationships/tags" Target="../tags/tag5525.xml"/><Relationship Id="rId11" Type="http://schemas.openxmlformats.org/officeDocument/2006/relationships/tags" Target="../tags/tag5524.xml"/><Relationship Id="rId10" Type="http://schemas.openxmlformats.org/officeDocument/2006/relationships/tags" Target="../tags/tag5523.xml"/><Relationship Id="rId1" Type="http://schemas.openxmlformats.org/officeDocument/2006/relationships/slideMaster" Target="../slideMasters/slideMaster26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464.xml"/><Relationship Id="rId8" Type="http://schemas.openxmlformats.org/officeDocument/2006/relationships/tags" Target="../tags/tag463.xml"/><Relationship Id="rId7" Type="http://schemas.openxmlformats.org/officeDocument/2006/relationships/tags" Target="../tags/tag462.xml"/><Relationship Id="rId6" Type="http://schemas.openxmlformats.org/officeDocument/2006/relationships/tags" Target="../tags/tag461.xml"/><Relationship Id="rId5" Type="http://schemas.openxmlformats.org/officeDocument/2006/relationships/tags" Target="../tags/tag460.xml"/><Relationship Id="rId4" Type="http://schemas.openxmlformats.org/officeDocument/2006/relationships/tags" Target="../tags/tag459.xml"/><Relationship Id="rId3" Type="http://schemas.openxmlformats.org/officeDocument/2006/relationships/tags" Target="../tags/tag458.xml"/><Relationship Id="rId2" Type="http://schemas.openxmlformats.org/officeDocument/2006/relationships/tags" Target="../tags/tag457.xml"/><Relationship Id="rId17" Type="http://schemas.openxmlformats.org/officeDocument/2006/relationships/tags" Target="../tags/tag472.xml"/><Relationship Id="rId16" Type="http://schemas.openxmlformats.org/officeDocument/2006/relationships/tags" Target="../tags/tag471.xml"/><Relationship Id="rId15" Type="http://schemas.openxmlformats.org/officeDocument/2006/relationships/tags" Target="../tags/tag470.xml"/><Relationship Id="rId14" Type="http://schemas.openxmlformats.org/officeDocument/2006/relationships/tags" Target="../tags/tag469.xml"/><Relationship Id="rId13" Type="http://schemas.openxmlformats.org/officeDocument/2006/relationships/tags" Target="../tags/tag468.xml"/><Relationship Id="rId12" Type="http://schemas.openxmlformats.org/officeDocument/2006/relationships/tags" Target="../tags/tag467.xml"/><Relationship Id="rId11" Type="http://schemas.openxmlformats.org/officeDocument/2006/relationships/tags" Target="../tags/tag466.xml"/><Relationship Id="rId10" Type="http://schemas.openxmlformats.org/officeDocument/2006/relationships/tags" Target="../tags/tag465.xml"/><Relationship Id="rId1" Type="http://schemas.openxmlformats.org/officeDocument/2006/relationships/slideMaster" Target="../slideMasters/slideMaster4.xml"/></Relationships>
</file>

<file path=ppt/slideLayouts/_rels/slideLayout470.xml.rels><?xml version="1.0" encoding="UTF-8" standalone="yes"?>
<Relationships xmlns="http://schemas.openxmlformats.org/package/2006/relationships"><Relationship Id="rId9" Type="http://schemas.openxmlformats.org/officeDocument/2006/relationships/tags" Target="../tags/tag5534.xml"/><Relationship Id="rId8" Type="http://schemas.openxmlformats.org/officeDocument/2006/relationships/tags" Target="../tags/tag5533.xml"/><Relationship Id="rId7" Type="http://schemas.openxmlformats.org/officeDocument/2006/relationships/tags" Target="../tags/tag5532.xml"/><Relationship Id="rId6" Type="http://schemas.openxmlformats.org/officeDocument/2006/relationships/tags" Target="../tags/tag5531.xml"/><Relationship Id="rId5" Type="http://schemas.openxmlformats.org/officeDocument/2006/relationships/tags" Target="../tags/tag5530.xml"/><Relationship Id="rId4" Type="http://schemas.openxmlformats.org/officeDocument/2006/relationships/tags" Target="../tags/tag5529.xml"/><Relationship Id="rId3" Type="http://schemas.openxmlformats.org/officeDocument/2006/relationships/tags" Target="../tags/tag5528.xml"/><Relationship Id="rId2" Type="http://schemas.openxmlformats.org/officeDocument/2006/relationships/tags" Target="../tags/tag5527.xml"/><Relationship Id="rId10" Type="http://schemas.openxmlformats.org/officeDocument/2006/relationships/tags" Target="../tags/tag5535.xml"/><Relationship Id="rId1" Type="http://schemas.openxmlformats.org/officeDocument/2006/relationships/slideMaster" Target="../slideMasters/slideMaster26.xml"/></Relationships>
</file>

<file path=ppt/slideLayouts/_rels/slideLayout471.xml.rels><?xml version="1.0" encoding="UTF-8" standalone="yes"?>
<Relationships xmlns="http://schemas.openxmlformats.org/package/2006/relationships"><Relationship Id="rId4" Type="http://schemas.openxmlformats.org/officeDocument/2006/relationships/tags" Target="../tags/tag5538.xml"/><Relationship Id="rId3" Type="http://schemas.openxmlformats.org/officeDocument/2006/relationships/tags" Target="../tags/tag5537.xml"/><Relationship Id="rId2" Type="http://schemas.openxmlformats.org/officeDocument/2006/relationships/tags" Target="../tags/tag5536.xml"/><Relationship Id="rId1" Type="http://schemas.openxmlformats.org/officeDocument/2006/relationships/slideMaster" Target="../slideMasters/slideMaster26.xml"/></Relationships>
</file>

<file path=ppt/slideLayouts/_rels/slideLayout472.xml.rels><?xml version="1.0" encoding="UTF-8" standalone="yes"?>
<Relationships xmlns="http://schemas.openxmlformats.org/package/2006/relationships"><Relationship Id="rId9" Type="http://schemas.openxmlformats.org/officeDocument/2006/relationships/tags" Target="../tags/tag5545.xml"/><Relationship Id="rId8" Type="http://schemas.openxmlformats.org/officeDocument/2006/relationships/tags" Target="../tags/tag5544.xml"/><Relationship Id="rId7" Type="http://schemas.openxmlformats.org/officeDocument/2006/relationships/tags" Target="../tags/tag5543.xml"/><Relationship Id="rId6" Type="http://schemas.openxmlformats.org/officeDocument/2006/relationships/tags" Target="../tags/tag5542.xml"/><Relationship Id="rId5" Type="http://schemas.openxmlformats.org/officeDocument/2006/relationships/tags" Target="../tags/tag5541.xml"/><Relationship Id="rId4" Type="http://schemas.openxmlformats.org/officeDocument/2006/relationships/image" Target="../media/image2.png"/><Relationship Id="rId3" Type="http://schemas.openxmlformats.org/officeDocument/2006/relationships/tags" Target="../tags/tag5540.xml"/><Relationship Id="rId2" Type="http://schemas.openxmlformats.org/officeDocument/2006/relationships/tags" Target="../tags/tag5539.xml"/><Relationship Id="rId11" Type="http://schemas.openxmlformats.org/officeDocument/2006/relationships/tags" Target="../tags/tag5547.xml"/><Relationship Id="rId10" Type="http://schemas.openxmlformats.org/officeDocument/2006/relationships/tags" Target="../tags/tag5546.xml"/><Relationship Id="rId1" Type="http://schemas.openxmlformats.org/officeDocument/2006/relationships/slideMaster" Target="../slideMasters/slideMaster26.xml"/></Relationships>
</file>

<file path=ppt/slideLayouts/_rels/slideLayout473.xml.rels><?xml version="1.0" encoding="UTF-8" standalone="yes"?>
<Relationships xmlns="http://schemas.openxmlformats.org/package/2006/relationships"><Relationship Id="rId9" Type="http://schemas.openxmlformats.org/officeDocument/2006/relationships/tags" Target="../tags/tag5555.xml"/><Relationship Id="rId8" Type="http://schemas.openxmlformats.org/officeDocument/2006/relationships/tags" Target="../tags/tag5554.xml"/><Relationship Id="rId7" Type="http://schemas.openxmlformats.org/officeDocument/2006/relationships/tags" Target="../tags/tag5553.xml"/><Relationship Id="rId6" Type="http://schemas.openxmlformats.org/officeDocument/2006/relationships/tags" Target="../tags/tag5552.xml"/><Relationship Id="rId5" Type="http://schemas.openxmlformats.org/officeDocument/2006/relationships/tags" Target="../tags/tag5551.xml"/><Relationship Id="rId4" Type="http://schemas.openxmlformats.org/officeDocument/2006/relationships/tags" Target="../tags/tag5550.xml"/><Relationship Id="rId3" Type="http://schemas.openxmlformats.org/officeDocument/2006/relationships/tags" Target="../tags/tag5549.xml"/><Relationship Id="rId2" Type="http://schemas.openxmlformats.org/officeDocument/2006/relationships/tags" Target="../tags/tag5548.xml"/><Relationship Id="rId18" Type="http://schemas.openxmlformats.org/officeDocument/2006/relationships/tags" Target="../tags/tag5564.xml"/><Relationship Id="rId17" Type="http://schemas.openxmlformats.org/officeDocument/2006/relationships/tags" Target="../tags/tag5563.xml"/><Relationship Id="rId16" Type="http://schemas.openxmlformats.org/officeDocument/2006/relationships/tags" Target="../tags/tag5562.xml"/><Relationship Id="rId15" Type="http://schemas.openxmlformats.org/officeDocument/2006/relationships/tags" Target="../tags/tag5561.xml"/><Relationship Id="rId14" Type="http://schemas.openxmlformats.org/officeDocument/2006/relationships/tags" Target="../tags/tag5560.xml"/><Relationship Id="rId13" Type="http://schemas.openxmlformats.org/officeDocument/2006/relationships/tags" Target="../tags/tag5559.xml"/><Relationship Id="rId12" Type="http://schemas.openxmlformats.org/officeDocument/2006/relationships/tags" Target="../tags/tag5558.xml"/><Relationship Id="rId11" Type="http://schemas.openxmlformats.org/officeDocument/2006/relationships/tags" Target="../tags/tag5557.xml"/><Relationship Id="rId10" Type="http://schemas.openxmlformats.org/officeDocument/2006/relationships/tags" Target="../tags/tag5556.xml"/><Relationship Id="rId1" Type="http://schemas.openxmlformats.org/officeDocument/2006/relationships/slideMaster" Target="../slideMasters/slideMaster26.xml"/></Relationships>
</file>

<file path=ppt/slideLayouts/_rels/slideLayout474.xml.rels><?xml version="1.0" encoding="UTF-8" standalone="yes"?>
<Relationships xmlns="http://schemas.openxmlformats.org/package/2006/relationships"><Relationship Id="rId9" Type="http://schemas.openxmlformats.org/officeDocument/2006/relationships/tags" Target="../tags/tag5572.xml"/><Relationship Id="rId8" Type="http://schemas.openxmlformats.org/officeDocument/2006/relationships/tags" Target="../tags/tag5571.xml"/><Relationship Id="rId7" Type="http://schemas.openxmlformats.org/officeDocument/2006/relationships/tags" Target="../tags/tag5570.xml"/><Relationship Id="rId6" Type="http://schemas.openxmlformats.org/officeDocument/2006/relationships/tags" Target="../tags/tag5569.xml"/><Relationship Id="rId5" Type="http://schemas.openxmlformats.org/officeDocument/2006/relationships/tags" Target="../tags/tag5568.xml"/><Relationship Id="rId4" Type="http://schemas.openxmlformats.org/officeDocument/2006/relationships/tags" Target="../tags/tag5567.xml"/><Relationship Id="rId3" Type="http://schemas.openxmlformats.org/officeDocument/2006/relationships/tags" Target="../tags/tag5566.xml"/><Relationship Id="rId2" Type="http://schemas.openxmlformats.org/officeDocument/2006/relationships/tags" Target="../tags/tag5565.xml"/><Relationship Id="rId17" Type="http://schemas.openxmlformats.org/officeDocument/2006/relationships/tags" Target="../tags/tag5580.xml"/><Relationship Id="rId16" Type="http://schemas.openxmlformats.org/officeDocument/2006/relationships/tags" Target="../tags/tag5579.xml"/><Relationship Id="rId15" Type="http://schemas.openxmlformats.org/officeDocument/2006/relationships/tags" Target="../tags/tag5578.xml"/><Relationship Id="rId14" Type="http://schemas.openxmlformats.org/officeDocument/2006/relationships/tags" Target="../tags/tag5577.xml"/><Relationship Id="rId13" Type="http://schemas.openxmlformats.org/officeDocument/2006/relationships/tags" Target="../tags/tag5576.xml"/><Relationship Id="rId12" Type="http://schemas.openxmlformats.org/officeDocument/2006/relationships/tags" Target="../tags/tag5575.xml"/><Relationship Id="rId11" Type="http://schemas.openxmlformats.org/officeDocument/2006/relationships/tags" Target="../tags/tag5574.xml"/><Relationship Id="rId10" Type="http://schemas.openxmlformats.org/officeDocument/2006/relationships/tags" Target="../tags/tag5573.xml"/><Relationship Id="rId1" Type="http://schemas.openxmlformats.org/officeDocument/2006/relationships/slideMaster" Target="../slideMasters/slideMaster26.xml"/></Relationships>
</file>

<file path=ppt/slideLayouts/_rels/slideLayout475.xml.rels><?xml version="1.0" encoding="UTF-8" standalone="yes"?>
<Relationships xmlns="http://schemas.openxmlformats.org/package/2006/relationships"><Relationship Id="rId9" Type="http://schemas.openxmlformats.org/officeDocument/2006/relationships/tags" Target="../tags/tag5588.xml"/><Relationship Id="rId8" Type="http://schemas.openxmlformats.org/officeDocument/2006/relationships/tags" Target="../tags/tag5587.xml"/><Relationship Id="rId7" Type="http://schemas.openxmlformats.org/officeDocument/2006/relationships/tags" Target="../tags/tag5586.xml"/><Relationship Id="rId6" Type="http://schemas.openxmlformats.org/officeDocument/2006/relationships/tags" Target="../tags/tag5585.xml"/><Relationship Id="rId5" Type="http://schemas.openxmlformats.org/officeDocument/2006/relationships/tags" Target="../tags/tag5584.xml"/><Relationship Id="rId4" Type="http://schemas.openxmlformats.org/officeDocument/2006/relationships/tags" Target="../tags/tag5583.xml"/><Relationship Id="rId3" Type="http://schemas.openxmlformats.org/officeDocument/2006/relationships/tags" Target="../tags/tag5582.xml"/><Relationship Id="rId2" Type="http://schemas.openxmlformats.org/officeDocument/2006/relationships/tags" Target="../tags/tag5581.xml"/><Relationship Id="rId15" Type="http://schemas.openxmlformats.org/officeDocument/2006/relationships/tags" Target="../tags/tag5594.xml"/><Relationship Id="rId14" Type="http://schemas.openxmlformats.org/officeDocument/2006/relationships/tags" Target="../tags/tag5593.xml"/><Relationship Id="rId13" Type="http://schemas.openxmlformats.org/officeDocument/2006/relationships/tags" Target="../tags/tag5592.xml"/><Relationship Id="rId12" Type="http://schemas.openxmlformats.org/officeDocument/2006/relationships/tags" Target="../tags/tag5591.xml"/><Relationship Id="rId11" Type="http://schemas.openxmlformats.org/officeDocument/2006/relationships/tags" Target="../tags/tag5590.xml"/><Relationship Id="rId10" Type="http://schemas.openxmlformats.org/officeDocument/2006/relationships/tags" Target="../tags/tag5589.xml"/><Relationship Id="rId1" Type="http://schemas.openxmlformats.org/officeDocument/2006/relationships/slideMaster" Target="../slideMasters/slideMaster26.xml"/></Relationships>
</file>

<file path=ppt/slideLayouts/_rels/slideLayout476.xml.rels><?xml version="1.0" encoding="UTF-8" standalone="yes"?>
<Relationships xmlns="http://schemas.openxmlformats.org/package/2006/relationships"><Relationship Id="rId8" Type="http://schemas.openxmlformats.org/officeDocument/2006/relationships/tags" Target="../tags/tag5600.xml"/><Relationship Id="rId7" Type="http://schemas.openxmlformats.org/officeDocument/2006/relationships/tags" Target="../tags/tag5599.xml"/><Relationship Id="rId6" Type="http://schemas.openxmlformats.org/officeDocument/2006/relationships/tags" Target="../tags/tag5598.xml"/><Relationship Id="rId5" Type="http://schemas.openxmlformats.org/officeDocument/2006/relationships/tags" Target="../tags/tag5597.xml"/><Relationship Id="rId4" Type="http://schemas.openxmlformats.org/officeDocument/2006/relationships/tags" Target="../tags/tag5596.xml"/><Relationship Id="rId3" Type="http://schemas.openxmlformats.org/officeDocument/2006/relationships/image" Target="../media/image2.png"/><Relationship Id="rId2" Type="http://schemas.openxmlformats.org/officeDocument/2006/relationships/tags" Target="../tags/tag5595.xml"/><Relationship Id="rId1" Type="http://schemas.openxmlformats.org/officeDocument/2006/relationships/slideMaster" Target="../slideMasters/slideMaster26.xml"/></Relationships>
</file>

<file path=ppt/slideLayouts/_rels/slideLayout477.xml.rels><?xml version="1.0" encoding="UTF-8" standalone="yes"?>
<Relationships xmlns="http://schemas.openxmlformats.org/package/2006/relationships"><Relationship Id="rId9" Type="http://schemas.openxmlformats.org/officeDocument/2006/relationships/tags" Target="../tags/tag5608.xml"/><Relationship Id="rId8" Type="http://schemas.openxmlformats.org/officeDocument/2006/relationships/tags" Target="../tags/tag5607.xml"/><Relationship Id="rId7" Type="http://schemas.openxmlformats.org/officeDocument/2006/relationships/tags" Target="../tags/tag5606.xml"/><Relationship Id="rId6" Type="http://schemas.openxmlformats.org/officeDocument/2006/relationships/tags" Target="../tags/tag5605.xml"/><Relationship Id="rId5" Type="http://schemas.openxmlformats.org/officeDocument/2006/relationships/tags" Target="../tags/tag5604.xml"/><Relationship Id="rId4" Type="http://schemas.openxmlformats.org/officeDocument/2006/relationships/tags" Target="../tags/tag5603.xml"/><Relationship Id="rId3" Type="http://schemas.openxmlformats.org/officeDocument/2006/relationships/tags" Target="../tags/tag5602.xml"/><Relationship Id="rId2" Type="http://schemas.openxmlformats.org/officeDocument/2006/relationships/tags" Target="../tags/tag5601.xml"/><Relationship Id="rId17" Type="http://schemas.openxmlformats.org/officeDocument/2006/relationships/tags" Target="../tags/tag5616.xml"/><Relationship Id="rId16" Type="http://schemas.openxmlformats.org/officeDocument/2006/relationships/tags" Target="../tags/tag5615.xml"/><Relationship Id="rId15" Type="http://schemas.openxmlformats.org/officeDocument/2006/relationships/tags" Target="../tags/tag5614.xml"/><Relationship Id="rId14" Type="http://schemas.openxmlformats.org/officeDocument/2006/relationships/tags" Target="../tags/tag5613.xml"/><Relationship Id="rId13" Type="http://schemas.openxmlformats.org/officeDocument/2006/relationships/tags" Target="../tags/tag5612.xml"/><Relationship Id="rId12" Type="http://schemas.openxmlformats.org/officeDocument/2006/relationships/tags" Target="../tags/tag5611.xml"/><Relationship Id="rId11" Type="http://schemas.openxmlformats.org/officeDocument/2006/relationships/tags" Target="../tags/tag5610.xml"/><Relationship Id="rId10" Type="http://schemas.openxmlformats.org/officeDocument/2006/relationships/tags" Target="../tags/tag5609.xml"/><Relationship Id="rId1" Type="http://schemas.openxmlformats.org/officeDocument/2006/relationships/slideMaster" Target="../slideMasters/slideMaster26.xml"/></Relationships>
</file>

<file path=ppt/slideLayouts/_rels/slideLayout478.xml.rels><?xml version="1.0" encoding="UTF-8" standalone="yes"?>
<Relationships xmlns="http://schemas.openxmlformats.org/package/2006/relationships"><Relationship Id="rId9" Type="http://schemas.openxmlformats.org/officeDocument/2006/relationships/tags" Target="../tags/tag5624.xml"/><Relationship Id="rId8" Type="http://schemas.openxmlformats.org/officeDocument/2006/relationships/tags" Target="../tags/tag5623.xml"/><Relationship Id="rId7" Type="http://schemas.openxmlformats.org/officeDocument/2006/relationships/tags" Target="../tags/tag5622.xml"/><Relationship Id="rId6" Type="http://schemas.openxmlformats.org/officeDocument/2006/relationships/tags" Target="../tags/tag5621.xml"/><Relationship Id="rId5" Type="http://schemas.openxmlformats.org/officeDocument/2006/relationships/tags" Target="../tags/tag5620.xml"/><Relationship Id="rId4" Type="http://schemas.openxmlformats.org/officeDocument/2006/relationships/tags" Target="../tags/tag5619.xml"/><Relationship Id="rId3" Type="http://schemas.openxmlformats.org/officeDocument/2006/relationships/tags" Target="../tags/tag5618.xml"/><Relationship Id="rId2" Type="http://schemas.openxmlformats.org/officeDocument/2006/relationships/tags" Target="../tags/tag5617.xml"/><Relationship Id="rId18" Type="http://schemas.openxmlformats.org/officeDocument/2006/relationships/tags" Target="../tags/tag5633.xml"/><Relationship Id="rId17" Type="http://schemas.openxmlformats.org/officeDocument/2006/relationships/tags" Target="../tags/tag5632.xml"/><Relationship Id="rId16" Type="http://schemas.openxmlformats.org/officeDocument/2006/relationships/tags" Target="../tags/tag5631.xml"/><Relationship Id="rId15" Type="http://schemas.openxmlformats.org/officeDocument/2006/relationships/tags" Target="../tags/tag5630.xml"/><Relationship Id="rId14" Type="http://schemas.openxmlformats.org/officeDocument/2006/relationships/tags" Target="../tags/tag5629.xml"/><Relationship Id="rId13" Type="http://schemas.openxmlformats.org/officeDocument/2006/relationships/tags" Target="../tags/tag5628.xml"/><Relationship Id="rId12" Type="http://schemas.openxmlformats.org/officeDocument/2006/relationships/tags" Target="../tags/tag5627.xml"/><Relationship Id="rId11" Type="http://schemas.openxmlformats.org/officeDocument/2006/relationships/tags" Target="../tags/tag5626.xml"/><Relationship Id="rId10" Type="http://schemas.openxmlformats.org/officeDocument/2006/relationships/tags" Target="../tags/tag5625.xml"/><Relationship Id="rId1" Type="http://schemas.openxmlformats.org/officeDocument/2006/relationships/slideMaster" Target="../slideMasters/slideMaster26.xml"/></Relationships>
</file>

<file path=ppt/slideLayouts/_rels/slideLayout479.xml.rels><?xml version="1.0" encoding="UTF-8" standalone="yes"?>
<Relationships xmlns="http://schemas.openxmlformats.org/package/2006/relationships"><Relationship Id="rId9" Type="http://schemas.openxmlformats.org/officeDocument/2006/relationships/tags" Target="../tags/tag5641.xml"/><Relationship Id="rId8" Type="http://schemas.openxmlformats.org/officeDocument/2006/relationships/tags" Target="../tags/tag5640.xml"/><Relationship Id="rId7" Type="http://schemas.openxmlformats.org/officeDocument/2006/relationships/tags" Target="../tags/tag5639.xml"/><Relationship Id="rId6" Type="http://schemas.openxmlformats.org/officeDocument/2006/relationships/tags" Target="../tags/tag5638.xml"/><Relationship Id="rId5" Type="http://schemas.openxmlformats.org/officeDocument/2006/relationships/tags" Target="../tags/tag5637.xml"/><Relationship Id="rId4" Type="http://schemas.openxmlformats.org/officeDocument/2006/relationships/tags" Target="../tags/tag5636.xml"/><Relationship Id="rId3" Type="http://schemas.openxmlformats.org/officeDocument/2006/relationships/tags" Target="../tags/tag5635.xml"/><Relationship Id="rId2" Type="http://schemas.openxmlformats.org/officeDocument/2006/relationships/tags" Target="../tags/tag5634.xml"/><Relationship Id="rId18" Type="http://schemas.openxmlformats.org/officeDocument/2006/relationships/tags" Target="../tags/tag5650.xml"/><Relationship Id="rId17" Type="http://schemas.openxmlformats.org/officeDocument/2006/relationships/tags" Target="../tags/tag5649.xml"/><Relationship Id="rId16" Type="http://schemas.openxmlformats.org/officeDocument/2006/relationships/tags" Target="../tags/tag5648.xml"/><Relationship Id="rId15" Type="http://schemas.openxmlformats.org/officeDocument/2006/relationships/tags" Target="../tags/tag5647.xml"/><Relationship Id="rId14" Type="http://schemas.openxmlformats.org/officeDocument/2006/relationships/tags" Target="../tags/tag5646.xml"/><Relationship Id="rId13" Type="http://schemas.openxmlformats.org/officeDocument/2006/relationships/tags" Target="../tags/tag5645.xml"/><Relationship Id="rId12" Type="http://schemas.openxmlformats.org/officeDocument/2006/relationships/tags" Target="../tags/tag5644.xml"/><Relationship Id="rId11" Type="http://schemas.openxmlformats.org/officeDocument/2006/relationships/tags" Target="../tags/tag5643.xml"/><Relationship Id="rId10" Type="http://schemas.openxmlformats.org/officeDocument/2006/relationships/tags" Target="../tags/tag5642.xml"/><Relationship Id="rId1" Type="http://schemas.openxmlformats.org/officeDocument/2006/relationships/slideMaster" Target="../slideMasters/slideMaster26.xml"/></Relationships>
</file>

<file path=ppt/slideLayouts/_rels/slideLayout48.xml.rels><?xml version="1.0" encoding="UTF-8" standalone="yes"?>
<Relationships xmlns="http://schemas.openxmlformats.org/package/2006/relationships"><Relationship Id="rId9" Type="http://schemas.openxmlformats.org/officeDocument/2006/relationships/tags" Target="../tags/tag479.xml"/><Relationship Id="rId8" Type="http://schemas.openxmlformats.org/officeDocument/2006/relationships/tags" Target="../tags/tag478.xml"/><Relationship Id="rId7" Type="http://schemas.openxmlformats.org/officeDocument/2006/relationships/tags" Target="../tags/tag477.xml"/><Relationship Id="rId6" Type="http://schemas.openxmlformats.org/officeDocument/2006/relationships/tags" Target="../tags/tag476.xml"/><Relationship Id="rId5" Type="http://schemas.openxmlformats.org/officeDocument/2006/relationships/tags" Target="../tags/tag475.xml"/><Relationship Id="rId4" Type="http://schemas.openxmlformats.org/officeDocument/2006/relationships/image" Target="../media/image2.png"/><Relationship Id="rId3" Type="http://schemas.openxmlformats.org/officeDocument/2006/relationships/tags" Target="../tags/tag474.xml"/><Relationship Id="rId2" Type="http://schemas.openxmlformats.org/officeDocument/2006/relationships/tags" Target="../tags/tag473.xml"/><Relationship Id="rId10" Type="http://schemas.openxmlformats.org/officeDocument/2006/relationships/tags" Target="../tags/tag480.xml"/><Relationship Id="rId1" Type="http://schemas.openxmlformats.org/officeDocument/2006/relationships/slideMaster" Target="../slideMasters/slideMaster4.xml"/></Relationships>
</file>

<file path=ppt/slideLayouts/_rels/slideLayout480.xml.rels><?xml version="1.0" encoding="UTF-8" standalone="yes"?>
<Relationships xmlns="http://schemas.openxmlformats.org/package/2006/relationships"><Relationship Id="rId9" Type="http://schemas.openxmlformats.org/officeDocument/2006/relationships/tags" Target="../tags/tag5658.xml"/><Relationship Id="rId8" Type="http://schemas.openxmlformats.org/officeDocument/2006/relationships/tags" Target="../tags/tag5657.xml"/><Relationship Id="rId7" Type="http://schemas.openxmlformats.org/officeDocument/2006/relationships/tags" Target="../tags/tag5656.xml"/><Relationship Id="rId6" Type="http://schemas.openxmlformats.org/officeDocument/2006/relationships/tags" Target="../tags/tag5655.xml"/><Relationship Id="rId5" Type="http://schemas.openxmlformats.org/officeDocument/2006/relationships/tags" Target="../tags/tag5654.xml"/><Relationship Id="rId4" Type="http://schemas.openxmlformats.org/officeDocument/2006/relationships/tags" Target="../tags/tag5653.xml"/><Relationship Id="rId3" Type="http://schemas.openxmlformats.org/officeDocument/2006/relationships/tags" Target="../tags/tag5652.xml"/><Relationship Id="rId2" Type="http://schemas.openxmlformats.org/officeDocument/2006/relationships/tags" Target="../tags/tag5651.xml"/><Relationship Id="rId18" Type="http://schemas.openxmlformats.org/officeDocument/2006/relationships/tags" Target="../tags/tag5667.xml"/><Relationship Id="rId17" Type="http://schemas.openxmlformats.org/officeDocument/2006/relationships/tags" Target="../tags/tag5666.xml"/><Relationship Id="rId16" Type="http://schemas.openxmlformats.org/officeDocument/2006/relationships/tags" Target="../tags/tag5665.xml"/><Relationship Id="rId15" Type="http://schemas.openxmlformats.org/officeDocument/2006/relationships/tags" Target="../tags/tag5664.xml"/><Relationship Id="rId14" Type="http://schemas.openxmlformats.org/officeDocument/2006/relationships/tags" Target="../tags/tag5663.xml"/><Relationship Id="rId13" Type="http://schemas.openxmlformats.org/officeDocument/2006/relationships/tags" Target="../tags/tag5662.xml"/><Relationship Id="rId12" Type="http://schemas.openxmlformats.org/officeDocument/2006/relationships/tags" Target="../tags/tag5661.xml"/><Relationship Id="rId11" Type="http://schemas.openxmlformats.org/officeDocument/2006/relationships/tags" Target="../tags/tag5660.xml"/><Relationship Id="rId10" Type="http://schemas.openxmlformats.org/officeDocument/2006/relationships/tags" Target="../tags/tag5659.xml"/><Relationship Id="rId1" Type="http://schemas.openxmlformats.org/officeDocument/2006/relationships/slideMaster" Target="../slideMasters/slideMaster26.xml"/></Relationships>
</file>

<file path=ppt/slideLayouts/_rels/slideLayout481.xml.rels><?xml version="1.0" encoding="UTF-8" standalone="yes"?>
<Relationships xmlns="http://schemas.openxmlformats.org/package/2006/relationships"><Relationship Id="rId9" Type="http://schemas.openxmlformats.org/officeDocument/2006/relationships/tags" Target="../tags/tag5674.xml"/><Relationship Id="rId8" Type="http://schemas.openxmlformats.org/officeDocument/2006/relationships/tags" Target="../tags/tag5673.xml"/><Relationship Id="rId7" Type="http://schemas.openxmlformats.org/officeDocument/2006/relationships/tags" Target="../tags/tag5672.xml"/><Relationship Id="rId6" Type="http://schemas.openxmlformats.org/officeDocument/2006/relationships/tags" Target="../tags/tag5671.xml"/><Relationship Id="rId5" Type="http://schemas.openxmlformats.org/officeDocument/2006/relationships/tags" Target="../tags/tag5670.xml"/><Relationship Id="rId4" Type="http://schemas.openxmlformats.org/officeDocument/2006/relationships/image" Target="../media/image2.png"/><Relationship Id="rId3" Type="http://schemas.openxmlformats.org/officeDocument/2006/relationships/tags" Target="../tags/tag5669.xml"/><Relationship Id="rId2" Type="http://schemas.openxmlformats.org/officeDocument/2006/relationships/tags" Target="../tags/tag5668.xml"/><Relationship Id="rId13" Type="http://schemas.openxmlformats.org/officeDocument/2006/relationships/tags" Target="../tags/tag5678.xml"/><Relationship Id="rId12" Type="http://schemas.openxmlformats.org/officeDocument/2006/relationships/tags" Target="../tags/tag5677.xml"/><Relationship Id="rId11" Type="http://schemas.openxmlformats.org/officeDocument/2006/relationships/tags" Target="../tags/tag5676.xml"/><Relationship Id="rId10" Type="http://schemas.openxmlformats.org/officeDocument/2006/relationships/tags" Target="../tags/tag5675.xml"/><Relationship Id="rId1" Type="http://schemas.openxmlformats.org/officeDocument/2006/relationships/slideMaster" Target="../slideMasters/slideMaster26.xml"/></Relationships>
</file>

<file path=ppt/slideLayouts/_rels/slideLayout482.xml.rels><?xml version="1.0" encoding="UTF-8" standalone="yes"?>
<Relationships xmlns="http://schemas.openxmlformats.org/package/2006/relationships"><Relationship Id="rId9" Type="http://schemas.openxmlformats.org/officeDocument/2006/relationships/tags" Target="../tags/tag5686.xml"/><Relationship Id="rId8" Type="http://schemas.openxmlformats.org/officeDocument/2006/relationships/tags" Target="../tags/tag5685.xml"/><Relationship Id="rId7" Type="http://schemas.openxmlformats.org/officeDocument/2006/relationships/tags" Target="../tags/tag5684.xml"/><Relationship Id="rId6" Type="http://schemas.openxmlformats.org/officeDocument/2006/relationships/tags" Target="../tags/tag5683.xml"/><Relationship Id="rId5" Type="http://schemas.openxmlformats.org/officeDocument/2006/relationships/tags" Target="../tags/tag5682.xml"/><Relationship Id="rId4" Type="http://schemas.openxmlformats.org/officeDocument/2006/relationships/tags" Target="../tags/tag5681.xml"/><Relationship Id="rId3" Type="http://schemas.openxmlformats.org/officeDocument/2006/relationships/tags" Target="../tags/tag5680.xml"/><Relationship Id="rId2" Type="http://schemas.openxmlformats.org/officeDocument/2006/relationships/tags" Target="../tags/tag5679.xml"/><Relationship Id="rId17" Type="http://schemas.openxmlformats.org/officeDocument/2006/relationships/tags" Target="../tags/tag5694.xml"/><Relationship Id="rId16" Type="http://schemas.openxmlformats.org/officeDocument/2006/relationships/tags" Target="../tags/tag5693.xml"/><Relationship Id="rId15" Type="http://schemas.openxmlformats.org/officeDocument/2006/relationships/tags" Target="../tags/tag5692.xml"/><Relationship Id="rId14" Type="http://schemas.openxmlformats.org/officeDocument/2006/relationships/tags" Target="../tags/tag5691.xml"/><Relationship Id="rId13" Type="http://schemas.openxmlformats.org/officeDocument/2006/relationships/tags" Target="../tags/tag5690.xml"/><Relationship Id="rId12" Type="http://schemas.openxmlformats.org/officeDocument/2006/relationships/tags" Target="../tags/tag5689.xml"/><Relationship Id="rId11" Type="http://schemas.openxmlformats.org/officeDocument/2006/relationships/tags" Target="../tags/tag5688.xml"/><Relationship Id="rId10" Type="http://schemas.openxmlformats.org/officeDocument/2006/relationships/tags" Target="../tags/tag5687.xml"/><Relationship Id="rId1" Type="http://schemas.openxmlformats.org/officeDocument/2006/relationships/slideMaster" Target="../slideMasters/slideMaster26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84.xml.rels><?xml version="1.0" encoding="UTF-8" standalone="yes"?>
<Relationships xmlns="http://schemas.openxmlformats.org/package/2006/relationships"><Relationship Id="rId9" Type="http://schemas.openxmlformats.org/officeDocument/2006/relationships/tags" Target="../tags/tag5708.xml"/><Relationship Id="rId8" Type="http://schemas.openxmlformats.org/officeDocument/2006/relationships/tags" Target="../tags/tag5707.xml"/><Relationship Id="rId7" Type="http://schemas.openxmlformats.org/officeDocument/2006/relationships/tags" Target="../tags/tag5706.xml"/><Relationship Id="rId6" Type="http://schemas.openxmlformats.org/officeDocument/2006/relationships/tags" Target="../tags/tag5705.xml"/><Relationship Id="rId5" Type="http://schemas.openxmlformats.org/officeDocument/2006/relationships/tags" Target="../tags/tag5704.xml"/><Relationship Id="rId4" Type="http://schemas.openxmlformats.org/officeDocument/2006/relationships/tags" Target="../tags/tag5703.xml"/><Relationship Id="rId3" Type="http://schemas.openxmlformats.org/officeDocument/2006/relationships/tags" Target="../tags/tag5702.xml"/><Relationship Id="rId2" Type="http://schemas.openxmlformats.org/officeDocument/2006/relationships/tags" Target="../tags/tag5701.xml"/><Relationship Id="rId17" Type="http://schemas.openxmlformats.org/officeDocument/2006/relationships/tags" Target="../tags/tag5716.xml"/><Relationship Id="rId16" Type="http://schemas.openxmlformats.org/officeDocument/2006/relationships/tags" Target="../tags/tag5715.xml"/><Relationship Id="rId15" Type="http://schemas.openxmlformats.org/officeDocument/2006/relationships/tags" Target="../tags/tag5714.xml"/><Relationship Id="rId14" Type="http://schemas.openxmlformats.org/officeDocument/2006/relationships/tags" Target="../tags/tag5713.xml"/><Relationship Id="rId13" Type="http://schemas.openxmlformats.org/officeDocument/2006/relationships/tags" Target="../tags/tag5712.xml"/><Relationship Id="rId12" Type="http://schemas.openxmlformats.org/officeDocument/2006/relationships/tags" Target="../tags/tag5711.xml"/><Relationship Id="rId11" Type="http://schemas.openxmlformats.org/officeDocument/2006/relationships/tags" Target="../tags/tag5710.xml"/><Relationship Id="rId10" Type="http://schemas.openxmlformats.org/officeDocument/2006/relationships/tags" Target="../tags/tag5709.xml"/><Relationship Id="rId1" Type="http://schemas.openxmlformats.org/officeDocument/2006/relationships/slideMaster" Target="../slideMasters/slideMaster27.xml"/></Relationships>
</file>

<file path=ppt/slideLayouts/_rels/slideLayout485.xml.rels><?xml version="1.0" encoding="UTF-8" standalone="yes"?>
<Relationships xmlns="http://schemas.openxmlformats.org/package/2006/relationships"><Relationship Id="rId9" Type="http://schemas.openxmlformats.org/officeDocument/2006/relationships/tags" Target="../tags/tag5723.xml"/><Relationship Id="rId8" Type="http://schemas.openxmlformats.org/officeDocument/2006/relationships/tags" Target="../tags/tag5722.xml"/><Relationship Id="rId7" Type="http://schemas.openxmlformats.org/officeDocument/2006/relationships/tags" Target="../tags/tag5721.xml"/><Relationship Id="rId6" Type="http://schemas.openxmlformats.org/officeDocument/2006/relationships/tags" Target="../tags/tag5720.xml"/><Relationship Id="rId5" Type="http://schemas.openxmlformats.org/officeDocument/2006/relationships/tags" Target="../tags/tag5719.xml"/><Relationship Id="rId4" Type="http://schemas.openxmlformats.org/officeDocument/2006/relationships/image" Target="../media/image2.png"/><Relationship Id="rId3" Type="http://schemas.openxmlformats.org/officeDocument/2006/relationships/tags" Target="../tags/tag5718.xml"/><Relationship Id="rId2" Type="http://schemas.openxmlformats.org/officeDocument/2006/relationships/tags" Target="../tags/tag5717.xml"/><Relationship Id="rId10" Type="http://schemas.openxmlformats.org/officeDocument/2006/relationships/tags" Target="../tags/tag5724.xml"/><Relationship Id="rId1" Type="http://schemas.openxmlformats.org/officeDocument/2006/relationships/slideMaster" Target="../slideMasters/slideMaster27.xml"/></Relationships>
</file>

<file path=ppt/slideLayouts/_rels/slideLayout486.xml.rels><?xml version="1.0" encoding="UTF-8" standalone="yes"?>
<Relationships xmlns="http://schemas.openxmlformats.org/package/2006/relationships"><Relationship Id="rId9" Type="http://schemas.openxmlformats.org/officeDocument/2006/relationships/tags" Target="../tags/tag5732.xml"/><Relationship Id="rId8" Type="http://schemas.openxmlformats.org/officeDocument/2006/relationships/tags" Target="../tags/tag5731.xml"/><Relationship Id="rId7" Type="http://schemas.openxmlformats.org/officeDocument/2006/relationships/tags" Target="../tags/tag5730.xml"/><Relationship Id="rId6" Type="http://schemas.openxmlformats.org/officeDocument/2006/relationships/tags" Target="../tags/tag5729.xml"/><Relationship Id="rId5" Type="http://schemas.openxmlformats.org/officeDocument/2006/relationships/tags" Target="../tags/tag5728.xml"/><Relationship Id="rId4" Type="http://schemas.openxmlformats.org/officeDocument/2006/relationships/tags" Target="../tags/tag5727.xml"/><Relationship Id="rId3" Type="http://schemas.openxmlformats.org/officeDocument/2006/relationships/tags" Target="../tags/tag5726.xml"/><Relationship Id="rId2" Type="http://schemas.openxmlformats.org/officeDocument/2006/relationships/tags" Target="../tags/tag5725.xml"/><Relationship Id="rId11" Type="http://schemas.openxmlformats.org/officeDocument/2006/relationships/tags" Target="../tags/tag5734.xml"/><Relationship Id="rId10" Type="http://schemas.openxmlformats.org/officeDocument/2006/relationships/tags" Target="../tags/tag5733.xml"/><Relationship Id="rId1" Type="http://schemas.openxmlformats.org/officeDocument/2006/relationships/slideMaster" Target="../slideMasters/slideMaster27.xml"/></Relationships>
</file>

<file path=ppt/slideLayouts/_rels/slideLayout487.xml.rels><?xml version="1.0" encoding="UTF-8" standalone="yes"?>
<Relationships xmlns="http://schemas.openxmlformats.org/package/2006/relationships"><Relationship Id="rId9" Type="http://schemas.openxmlformats.org/officeDocument/2006/relationships/tags" Target="../tags/tag5741.xml"/><Relationship Id="rId8" Type="http://schemas.openxmlformats.org/officeDocument/2006/relationships/tags" Target="../tags/tag5740.xml"/><Relationship Id="rId7" Type="http://schemas.openxmlformats.org/officeDocument/2006/relationships/tags" Target="../tags/tag5739.xml"/><Relationship Id="rId6" Type="http://schemas.openxmlformats.org/officeDocument/2006/relationships/tags" Target="../tags/tag5738.xml"/><Relationship Id="rId5" Type="http://schemas.openxmlformats.org/officeDocument/2006/relationships/tags" Target="../tags/tag5737.xml"/><Relationship Id="rId4" Type="http://schemas.openxmlformats.org/officeDocument/2006/relationships/image" Target="../media/image2.png"/><Relationship Id="rId3" Type="http://schemas.openxmlformats.org/officeDocument/2006/relationships/tags" Target="../tags/tag5736.xml"/><Relationship Id="rId2" Type="http://schemas.openxmlformats.org/officeDocument/2006/relationships/tags" Target="../tags/tag5735.xml"/><Relationship Id="rId11" Type="http://schemas.openxmlformats.org/officeDocument/2006/relationships/tags" Target="../tags/tag5743.xml"/><Relationship Id="rId10" Type="http://schemas.openxmlformats.org/officeDocument/2006/relationships/tags" Target="../tags/tag5742.xml"/><Relationship Id="rId1" Type="http://schemas.openxmlformats.org/officeDocument/2006/relationships/slideMaster" Target="../slideMasters/slideMaster27.xml"/></Relationships>
</file>

<file path=ppt/slideLayouts/_rels/slideLayout488.xml.rels><?xml version="1.0" encoding="UTF-8" standalone="yes"?>
<Relationships xmlns="http://schemas.openxmlformats.org/package/2006/relationships"><Relationship Id="rId9" Type="http://schemas.openxmlformats.org/officeDocument/2006/relationships/tags" Target="../tags/tag5750.xml"/><Relationship Id="rId8" Type="http://schemas.openxmlformats.org/officeDocument/2006/relationships/tags" Target="../tags/tag5749.xml"/><Relationship Id="rId7" Type="http://schemas.openxmlformats.org/officeDocument/2006/relationships/tags" Target="../tags/tag5748.xml"/><Relationship Id="rId6" Type="http://schemas.openxmlformats.org/officeDocument/2006/relationships/tags" Target="../tags/tag5747.xml"/><Relationship Id="rId5" Type="http://schemas.openxmlformats.org/officeDocument/2006/relationships/tags" Target="../tags/tag5746.xml"/><Relationship Id="rId4" Type="http://schemas.openxmlformats.org/officeDocument/2006/relationships/image" Target="../media/image2.png"/><Relationship Id="rId3" Type="http://schemas.openxmlformats.org/officeDocument/2006/relationships/tags" Target="../tags/tag5745.xml"/><Relationship Id="rId2" Type="http://schemas.openxmlformats.org/officeDocument/2006/relationships/tags" Target="../tags/tag5744.xml"/><Relationship Id="rId13" Type="http://schemas.openxmlformats.org/officeDocument/2006/relationships/tags" Target="../tags/tag5754.xml"/><Relationship Id="rId12" Type="http://schemas.openxmlformats.org/officeDocument/2006/relationships/tags" Target="../tags/tag5753.xml"/><Relationship Id="rId11" Type="http://schemas.openxmlformats.org/officeDocument/2006/relationships/tags" Target="../tags/tag5752.xml"/><Relationship Id="rId10" Type="http://schemas.openxmlformats.org/officeDocument/2006/relationships/tags" Target="../tags/tag5751.xml"/><Relationship Id="rId1" Type="http://schemas.openxmlformats.org/officeDocument/2006/relationships/slideMaster" Target="../slideMasters/slideMaster27.xml"/></Relationships>
</file>

<file path=ppt/slideLayouts/_rels/slideLayout489.xml.rels><?xml version="1.0" encoding="UTF-8" standalone="yes"?>
<Relationships xmlns="http://schemas.openxmlformats.org/package/2006/relationships"><Relationship Id="rId9" Type="http://schemas.openxmlformats.org/officeDocument/2006/relationships/tags" Target="../tags/tag5762.xml"/><Relationship Id="rId8" Type="http://schemas.openxmlformats.org/officeDocument/2006/relationships/tags" Target="../tags/tag5761.xml"/><Relationship Id="rId7" Type="http://schemas.openxmlformats.org/officeDocument/2006/relationships/tags" Target="../tags/tag5760.xml"/><Relationship Id="rId6" Type="http://schemas.openxmlformats.org/officeDocument/2006/relationships/tags" Target="../tags/tag5759.xml"/><Relationship Id="rId5" Type="http://schemas.openxmlformats.org/officeDocument/2006/relationships/tags" Target="../tags/tag5758.xml"/><Relationship Id="rId4" Type="http://schemas.openxmlformats.org/officeDocument/2006/relationships/tags" Target="../tags/tag5757.xml"/><Relationship Id="rId3" Type="http://schemas.openxmlformats.org/officeDocument/2006/relationships/tags" Target="../tags/tag5756.xml"/><Relationship Id="rId2" Type="http://schemas.openxmlformats.org/officeDocument/2006/relationships/tags" Target="../tags/tag5755.xml"/><Relationship Id="rId10" Type="http://schemas.openxmlformats.org/officeDocument/2006/relationships/tags" Target="../tags/tag5763.xml"/><Relationship Id="rId1" Type="http://schemas.openxmlformats.org/officeDocument/2006/relationships/slideMaster" Target="../slideMasters/slideMaster27.xml"/></Relationships>
</file>

<file path=ppt/slideLayouts/_rels/slideLayout49.xml.rels><?xml version="1.0" encoding="UTF-8" standalone="yes"?>
<Relationships xmlns="http://schemas.openxmlformats.org/package/2006/relationships"><Relationship Id="rId9" Type="http://schemas.openxmlformats.org/officeDocument/2006/relationships/tags" Target="../tags/tag488.xml"/><Relationship Id="rId8" Type="http://schemas.openxmlformats.org/officeDocument/2006/relationships/tags" Target="../tags/tag487.xml"/><Relationship Id="rId7" Type="http://schemas.openxmlformats.org/officeDocument/2006/relationships/tags" Target="../tags/tag486.xml"/><Relationship Id="rId6" Type="http://schemas.openxmlformats.org/officeDocument/2006/relationships/tags" Target="../tags/tag485.xml"/><Relationship Id="rId5" Type="http://schemas.openxmlformats.org/officeDocument/2006/relationships/tags" Target="../tags/tag484.xml"/><Relationship Id="rId4" Type="http://schemas.openxmlformats.org/officeDocument/2006/relationships/tags" Target="../tags/tag483.xml"/><Relationship Id="rId3" Type="http://schemas.openxmlformats.org/officeDocument/2006/relationships/tags" Target="../tags/tag482.xml"/><Relationship Id="rId2" Type="http://schemas.openxmlformats.org/officeDocument/2006/relationships/tags" Target="../tags/tag481.xml"/><Relationship Id="rId11" Type="http://schemas.openxmlformats.org/officeDocument/2006/relationships/tags" Target="../tags/tag490.xml"/><Relationship Id="rId10" Type="http://schemas.openxmlformats.org/officeDocument/2006/relationships/tags" Target="../tags/tag489.xml"/><Relationship Id="rId1" Type="http://schemas.openxmlformats.org/officeDocument/2006/relationships/slideMaster" Target="../slideMasters/slideMaster4.xml"/></Relationships>
</file>

<file path=ppt/slideLayouts/_rels/slideLayout490.xml.rels><?xml version="1.0" encoding="UTF-8" standalone="yes"?>
<Relationships xmlns="http://schemas.openxmlformats.org/package/2006/relationships"><Relationship Id="rId4" Type="http://schemas.openxmlformats.org/officeDocument/2006/relationships/tags" Target="../tags/tag5766.xml"/><Relationship Id="rId3" Type="http://schemas.openxmlformats.org/officeDocument/2006/relationships/tags" Target="../tags/tag5765.xml"/><Relationship Id="rId2" Type="http://schemas.openxmlformats.org/officeDocument/2006/relationships/tags" Target="../tags/tag5764.xml"/><Relationship Id="rId1" Type="http://schemas.openxmlformats.org/officeDocument/2006/relationships/slideMaster" Target="../slideMasters/slideMaster27.xml"/></Relationships>
</file>

<file path=ppt/slideLayouts/_rels/slideLayout491.xml.rels><?xml version="1.0" encoding="UTF-8" standalone="yes"?>
<Relationships xmlns="http://schemas.openxmlformats.org/package/2006/relationships"><Relationship Id="rId9" Type="http://schemas.openxmlformats.org/officeDocument/2006/relationships/tags" Target="../tags/tag5773.xml"/><Relationship Id="rId8" Type="http://schemas.openxmlformats.org/officeDocument/2006/relationships/tags" Target="../tags/tag5772.xml"/><Relationship Id="rId7" Type="http://schemas.openxmlformats.org/officeDocument/2006/relationships/tags" Target="../tags/tag5771.xml"/><Relationship Id="rId6" Type="http://schemas.openxmlformats.org/officeDocument/2006/relationships/tags" Target="../tags/tag5770.xml"/><Relationship Id="rId5" Type="http://schemas.openxmlformats.org/officeDocument/2006/relationships/tags" Target="../tags/tag5769.xml"/><Relationship Id="rId4" Type="http://schemas.openxmlformats.org/officeDocument/2006/relationships/image" Target="../media/image2.png"/><Relationship Id="rId3" Type="http://schemas.openxmlformats.org/officeDocument/2006/relationships/tags" Target="../tags/tag5768.xml"/><Relationship Id="rId2" Type="http://schemas.openxmlformats.org/officeDocument/2006/relationships/tags" Target="../tags/tag5767.xml"/><Relationship Id="rId11" Type="http://schemas.openxmlformats.org/officeDocument/2006/relationships/tags" Target="../tags/tag5775.xml"/><Relationship Id="rId10" Type="http://schemas.openxmlformats.org/officeDocument/2006/relationships/tags" Target="../tags/tag5774.xml"/><Relationship Id="rId1" Type="http://schemas.openxmlformats.org/officeDocument/2006/relationships/slideMaster" Target="../slideMasters/slideMaster27.xml"/></Relationships>
</file>

<file path=ppt/slideLayouts/_rels/slideLayout492.xml.rels><?xml version="1.0" encoding="UTF-8" standalone="yes"?>
<Relationships xmlns="http://schemas.openxmlformats.org/package/2006/relationships"><Relationship Id="rId9" Type="http://schemas.openxmlformats.org/officeDocument/2006/relationships/tags" Target="../tags/tag5783.xml"/><Relationship Id="rId8" Type="http://schemas.openxmlformats.org/officeDocument/2006/relationships/tags" Target="../tags/tag5782.xml"/><Relationship Id="rId7" Type="http://schemas.openxmlformats.org/officeDocument/2006/relationships/tags" Target="../tags/tag5781.xml"/><Relationship Id="rId6" Type="http://schemas.openxmlformats.org/officeDocument/2006/relationships/tags" Target="../tags/tag5780.xml"/><Relationship Id="rId5" Type="http://schemas.openxmlformats.org/officeDocument/2006/relationships/tags" Target="../tags/tag5779.xml"/><Relationship Id="rId4" Type="http://schemas.openxmlformats.org/officeDocument/2006/relationships/tags" Target="../tags/tag5778.xml"/><Relationship Id="rId3" Type="http://schemas.openxmlformats.org/officeDocument/2006/relationships/tags" Target="../tags/tag5777.xml"/><Relationship Id="rId2" Type="http://schemas.openxmlformats.org/officeDocument/2006/relationships/tags" Target="../tags/tag5776.xml"/><Relationship Id="rId18" Type="http://schemas.openxmlformats.org/officeDocument/2006/relationships/tags" Target="../tags/tag5792.xml"/><Relationship Id="rId17" Type="http://schemas.openxmlformats.org/officeDocument/2006/relationships/tags" Target="../tags/tag5791.xml"/><Relationship Id="rId16" Type="http://schemas.openxmlformats.org/officeDocument/2006/relationships/tags" Target="../tags/tag5790.xml"/><Relationship Id="rId15" Type="http://schemas.openxmlformats.org/officeDocument/2006/relationships/tags" Target="../tags/tag5789.xml"/><Relationship Id="rId14" Type="http://schemas.openxmlformats.org/officeDocument/2006/relationships/tags" Target="../tags/tag5788.xml"/><Relationship Id="rId13" Type="http://schemas.openxmlformats.org/officeDocument/2006/relationships/tags" Target="../tags/tag5787.xml"/><Relationship Id="rId12" Type="http://schemas.openxmlformats.org/officeDocument/2006/relationships/tags" Target="../tags/tag5786.xml"/><Relationship Id="rId11" Type="http://schemas.openxmlformats.org/officeDocument/2006/relationships/tags" Target="../tags/tag5785.xml"/><Relationship Id="rId10" Type="http://schemas.openxmlformats.org/officeDocument/2006/relationships/tags" Target="../tags/tag5784.xml"/><Relationship Id="rId1" Type="http://schemas.openxmlformats.org/officeDocument/2006/relationships/slideMaster" Target="../slideMasters/slideMaster27.xml"/></Relationships>
</file>

<file path=ppt/slideLayouts/_rels/slideLayout493.xml.rels><?xml version="1.0" encoding="UTF-8" standalone="yes"?>
<Relationships xmlns="http://schemas.openxmlformats.org/package/2006/relationships"><Relationship Id="rId9" Type="http://schemas.openxmlformats.org/officeDocument/2006/relationships/tags" Target="../tags/tag5800.xml"/><Relationship Id="rId8" Type="http://schemas.openxmlformats.org/officeDocument/2006/relationships/tags" Target="../tags/tag5799.xml"/><Relationship Id="rId7" Type="http://schemas.openxmlformats.org/officeDocument/2006/relationships/tags" Target="../tags/tag5798.xml"/><Relationship Id="rId6" Type="http://schemas.openxmlformats.org/officeDocument/2006/relationships/tags" Target="../tags/tag5797.xml"/><Relationship Id="rId5" Type="http://schemas.openxmlformats.org/officeDocument/2006/relationships/tags" Target="../tags/tag5796.xml"/><Relationship Id="rId4" Type="http://schemas.openxmlformats.org/officeDocument/2006/relationships/tags" Target="../tags/tag5795.xml"/><Relationship Id="rId3" Type="http://schemas.openxmlformats.org/officeDocument/2006/relationships/tags" Target="../tags/tag5794.xml"/><Relationship Id="rId2" Type="http://schemas.openxmlformats.org/officeDocument/2006/relationships/tags" Target="../tags/tag5793.xml"/><Relationship Id="rId17" Type="http://schemas.openxmlformats.org/officeDocument/2006/relationships/tags" Target="../tags/tag5808.xml"/><Relationship Id="rId16" Type="http://schemas.openxmlformats.org/officeDocument/2006/relationships/tags" Target="../tags/tag5807.xml"/><Relationship Id="rId15" Type="http://schemas.openxmlformats.org/officeDocument/2006/relationships/tags" Target="../tags/tag5806.xml"/><Relationship Id="rId14" Type="http://schemas.openxmlformats.org/officeDocument/2006/relationships/tags" Target="../tags/tag5805.xml"/><Relationship Id="rId13" Type="http://schemas.openxmlformats.org/officeDocument/2006/relationships/tags" Target="../tags/tag5804.xml"/><Relationship Id="rId12" Type="http://schemas.openxmlformats.org/officeDocument/2006/relationships/tags" Target="../tags/tag5803.xml"/><Relationship Id="rId11" Type="http://schemas.openxmlformats.org/officeDocument/2006/relationships/tags" Target="../tags/tag5802.xml"/><Relationship Id="rId10" Type="http://schemas.openxmlformats.org/officeDocument/2006/relationships/tags" Target="../tags/tag5801.xml"/><Relationship Id="rId1" Type="http://schemas.openxmlformats.org/officeDocument/2006/relationships/slideMaster" Target="../slideMasters/slideMaster27.xml"/></Relationships>
</file>

<file path=ppt/slideLayouts/_rels/slideLayout494.xml.rels><?xml version="1.0" encoding="UTF-8" standalone="yes"?>
<Relationships xmlns="http://schemas.openxmlformats.org/package/2006/relationships"><Relationship Id="rId9" Type="http://schemas.openxmlformats.org/officeDocument/2006/relationships/tags" Target="../tags/tag5816.xml"/><Relationship Id="rId8" Type="http://schemas.openxmlformats.org/officeDocument/2006/relationships/tags" Target="../tags/tag5815.xml"/><Relationship Id="rId7" Type="http://schemas.openxmlformats.org/officeDocument/2006/relationships/tags" Target="../tags/tag5814.xml"/><Relationship Id="rId6" Type="http://schemas.openxmlformats.org/officeDocument/2006/relationships/tags" Target="../tags/tag5813.xml"/><Relationship Id="rId5" Type="http://schemas.openxmlformats.org/officeDocument/2006/relationships/tags" Target="../tags/tag5812.xml"/><Relationship Id="rId4" Type="http://schemas.openxmlformats.org/officeDocument/2006/relationships/tags" Target="../tags/tag5811.xml"/><Relationship Id="rId3" Type="http://schemas.openxmlformats.org/officeDocument/2006/relationships/tags" Target="../tags/tag5810.xml"/><Relationship Id="rId2" Type="http://schemas.openxmlformats.org/officeDocument/2006/relationships/tags" Target="../tags/tag5809.xml"/><Relationship Id="rId15" Type="http://schemas.openxmlformats.org/officeDocument/2006/relationships/tags" Target="../tags/tag5822.xml"/><Relationship Id="rId14" Type="http://schemas.openxmlformats.org/officeDocument/2006/relationships/tags" Target="../tags/tag5821.xml"/><Relationship Id="rId13" Type="http://schemas.openxmlformats.org/officeDocument/2006/relationships/tags" Target="../tags/tag5820.xml"/><Relationship Id="rId12" Type="http://schemas.openxmlformats.org/officeDocument/2006/relationships/tags" Target="../tags/tag5819.xml"/><Relationship Id="rId11" Type="http://schemas.openxmlformats.org/officeDocument/2006/relationships/tags" Target="../tags/tag5818.xml"/><Relationship Id="rId10" Type="http://schemas.openxmlformats.org/officeDocument/2006/relationships/tags" Target="../tags/tag5817.xml"/><Relationship Id="rId1" Type="http://schemas.openxmlformats.org/officeDocument/2006/relationships/slideMaster" Target="../slideMasters/slideMaster27.xml"/></Relationships>
</file>

<file path=ppt/slideLayouts/_rels/slideLayout495.xml.rels><?xml version="1.0" encoding="UTF-8" standalone="yes"?>
<Relationships xmlns="http://schemas.openxmlformats.org/package/2006/relationships"><Relationship Id="rId8" Type="http://schemas.openxmlformats.org/officeDocument/2006/relationships/tags" Target="../tags/tag5828.xml"/><Relationship Id="rId7" Type="http://schemas.openxmlformats.org/officeDocument/2006/relationships/tags" Target="../tags/tag5827.xml"/><Relationship Id="rId6" Type="http://schemas.openxmlformats.org/officeDocument/2006/relationships/tags" Target="../tags/tag5826.xml"/><Relationship Id="rId5" Type="http://schemas.openxmlformats.org/officeDocument/2006/relationships/tags" Target="../tags/tag5825.xml"/><Relationship Id="rId4" Type="http://schemas.openxmlformats.org/officeDocument/2006/relationships/tags" Target="../tags/tag5824.xml"/><Relationship Id="rId3" Type="http://schemas.openxmlformats.org/officeDocument/2006/relationships/image" Target="../media/image2.png"/><Relationship Id="rId2" Type="http://schemas.openxmlformats.org/officeDocument/2006/relationships/tags" Target="../tags/tag5823.xml"/><Relationship Id="rId1" Type="http://schemas.openxmlformats.org/officeDocument/2006/relationships/slideMaster" Target="../slideMasters/slideMaster27.xml"/></Relationships>
</file>

<file path=ppt/slideLayouts/_rels/slideLayout496.xml.rels><?xml version="1.0" encoding="UTF-8" standalone="yes"?>
<Relationships xmlns="http://schemas.openxmlformats.org/package/2006/relationships"><Relationship Id="rId9" Type="http://schemas.openxmlformats.org/officeDocument/2006/relationships/tags" Target="../tags/tag5836.xml"/><Relationship Id="rId8" Type="http://schemas.openxmlformats.org/officeDocument/2006/relationships/tags" Target="../tags/tag5835.xml"/><Relationship Id="rId7" Type="http://schemas.openxmlformats.org/officeDocument/2006/relationships/tags" Target="../tags/tag5834.xml"/><Relationship Id="rId6" Type="http://schemas.openxmlformats.org/officeDocument/2006/relationships/tags" Target="../tags/tag5833.xml"/><Relationship Id="rId5" Type="http://schemas.openxmlformats.org/officeDocument/2006/relationships/tags" Target="../tags/tag5832.xml"/><Relationship Id="rId4" Type="http://schemas.openxmlformats.org/officeDocument/2006/relationships/tags" Target="../tags/tag5831.xml"/><Relationship Id="rId3" Type="http://schemas.openxmlformats.org/officeDocument/2006/relationships/tags" Target="../tags/tag5830.xml"/><Relationship Id="rId2" Type="http://schemas.openxmlformats.org/officeDocument/2006/relationships/tags" Target="../tags/tag5829.xml"/><Relationship Id="rId17" Type="http://schemas.openxmlformats.org/officeDocument/2006/relationships/tags" Target="../tags/tag5844.xml"/><Relationship Id="rId16" Type="http://schemas.openxmlformats.org/officeDocument/2006/relationships/tags" Target="../tags/tag5843.xml"/><Relationship Id="rId15" Type="http://schemas.openxmlformats.org/officeDocument/2006/relationships/tags" Target="../tags/tag5842.xml"/><Relationship Id="rId14" Type="http://schemas.openxmlformats.org/officeDocument/2006/relationships/tags" Target="../tags/tag5841.xml"/><Relationship Id="rId13" Type="http://schemas.openxmlformats.org/officeDocument/2006/relationships/tags" Target="../tags/tag5840.xml"/><Relationship Id="rId12" Type="http://schemas.openxmlformats.org/officeDocument/2006/relationships/tags" Target="../tags/tag5839.xml"/><Relationship Id="rId11" Type="http://schemas.openxmlformats.org/officeDocument/2006/relationships/tags" Target="../tags/tag5838.xml"/><Relationship Id="rId10" Type="http://schemas.openxmlformats.org/officeDocument/2006/relationships/tags" Target="../tags/tag5837.xml"/><Relationship Id="rId1" Type="http://schemas.openxmlformats.org/officeDocument/2006/relationships/slideMaster" Target="../slideMasters/slideMaster27.xml"/></Relationships>
</file>

<file path=ppt/slideLayouts/_rels/slideLayout497.xml.rels><?xml version="1.0" encoding="UTF-8" standalone="yes"?>
<Relationships xmlns="http://schemas.openxmlformats.org/package/2006/relationships"><Relationship Id="rId9" Type="http://schemas.openxmlformats.org/officeDocument/2006/relationships/tags" Target="../tags/tag5852.xml"/><Relationship Id="rId8" Type="http://schemas.openxmlformats.org/officeDocument/2006/relationships/tags" Target="../tags/tag5851.xml"/><Relationship Id="rId7" Type="http://schemas.openxmlformats.org/officeDocument/2006/relationships/tags" Target="../tags/tag5850.xml"/><Relationship Id="rId6" Type="http://schemas.openxmlformats.org/officeDocument/2006/relationships/tags" Target="../tags/tag5849.xml"/><Relationship Id="rId5" Type="http://schemas.openxmlformats.org/officeDocument/2006/relationships/tags" Target="../tags/tag5848.xml"/><Relationship Id="rId4" Type="http://schemas.openxmlformats.org/officeDocument/2006/relationships/tags" Target="../tags/tag5847.xml"/><Relationship Id="rId3" Type="http://schemas.openxmlformats.org/officeDocument/2006/relationships/tags" Target="../tags/tag5846.xml"/><Relationship Id="rId2" Type="http://schemas.openxmlformats.org/officeDocument/2006/relationships/tags" Target="../tags/tag5845.xml"/><Relationship Id="rId18" Type="http://schemas.openxmlformats.org/officeDocument/2006/relationships/tags" Target="../tags/tag5861.xml"/><Relationship Id="rId17" Type="http://schemas.openxmlformats.org/officeDocument/2006/relationships/tags" Target="../tags/tag5860.xml"/><Relationship Id="rId16" Type="http://schemas.openxmlformats.org/officeDocument/2006/relationships/tags" Target="../tags/tag5859.xml"/><Relationship Id="rId15" Type="http://schemas.openxmlformats.org/officeDocument/2006/relationships/tags" Target="../tags/tag5858.xml"/><Relationship Id="rId14" Type="http://schemas.openxmlformats.org/officeDocument/2006/relationships/tags" Target="../tags/tag5857.xml"/><Relationship Id="rId13" Type="http://schemas.openxmlformats.org/officeDocument/2006/relationships/tags" Target="../tags/tag5856.xml"/><Relationship Id="rId12" Type="http://schemas.openxmlformats.org/officeDocument/2006/relationships/tags" Target="../tags/tag5855.xml"/><Relationship Id="rId11" Type="http://schemas.openxmlformats.org/officeDocument/2006/relationships/tags" Target="../tags/tag5854.xml"/><Relationship Id="rId10" Type="http://schemas.openxmlformats.org/officeDocument/2006/relationships/tags" Target="../tags/tag5853.xml"/><Relationship Id="rId1" Type="http://schemas.openxmlformats.org/officeDocument/2006/relationships/slideMaster" Target="../slideMasters/slideMaster27.xml"/></Relationships>
</file>

<file path=ppt/slideLayouts/_rels/slideLayout498.xml.rels><?xml version="1.0" encoding="UTF-8" standalone="yes"?>
<Relationships xmlns="http://schemas.openxmlformats.org/package/2006/relationships"><Relationship Id="rId9" Type="http://schemas.openxmlformats.org/officeDocument/2006/relationships/tags" Target="../tags/tag5869.xml"/><Relationship Id="rId8" Type="http://schemas.openxmlformats.org/officeDocument/2006/relationships/tags" Target="../tags/tag5868.xml"/><Relationship Id="rId7" Type="http://schemas.openxmlformats.org/officeDocument/2006/relationships/tags" Target="../tags/tag5867.xml"/><Relationship Id="rId6" Type="http://schemas.openxmlformats.org/officeDocument/2006/relationships/tags" Target="../tags/tag5866.xml"/><Relationship Id="rId5" Type="http://schemas.openxmlformats.org/officeDocument/2006/relationships/tags" Target="../tags/tag5865.xml"/><Relationship Id="rId4" Type="http://schemas.openxmlformats.org/officeDocument/2006/relationships/tags" Target="../tags/tag5864.xml"/><Relationship Id="rId3" Type="http://schemas.openxmlformats.org/officeDocument/2006/relationships/tags" Target="../tags/tag5863.xml"/><Relationship Id="rId2" Type="http://schemas.openxmlformats.org/officeDocument/2006/relationships/tags" Target="../tags/tag5862.xml"/><Relationship Id="rId18" Type="http://schemas.openxmlformats.org/officeDocument/2006/relationships/tags" Target="../tags/tag5878.xml"/><Relationship Id="rId17" Type="http://schemas.openxmlformats.org/officeDocument/2006/relationships/tags" Target="../tags/tag5877.xml"/><Relationship Id="rId16" Type="http://schemas.openxmlformats.org/officeDocument/2006/relationships/tags" Target="../tags/tag5876.xml"/><Relationship Id="rId15" Type="http://schemas.openxmlformats.org/officeDocument/2006/relationships/tags" Target="../tags/tag5875.xml"/><Relationship Id="rId14" Type="http://schemas.openxmlformats.org/officeDocument/2006/relationships/tags" Target="../tags/tag5874.xml"/><Relationship Id="rId13" Type="http://schemas.openxmlformats.org/officeDocument/2006/relationships/tags" Target="../tags/tag5873.xml"/><Relationship Id="rId12" Type="http://schemas.openxmlformats.org/officeDocument/2006/relationships/tags" Target="../tags/tag5872.xml"/><Relationship Id="rId11" Type="http://schemas.openxmlformats.org/officeDocument/2006/relationships/tags" Target="../tags/tag5871.xml"/><Relationship Id="rId10" Type="http://schemas.openxmlformats.org/officeDocument/2006/relationships/tags" Target="../tags/tag5870.xml"/><Relationship Id="rId1" Type="http://schemas.openxmlformats.org/officeDocument/2006/relationships/slideMaster" Target="../slideMasters/slideMaster27.xml"/></Relationships>
</file>

<file path=ppt/slideLayouts/_rels/slideLayout499.xml.rels><?xml version="1.0" encoding="UTF-8" standalone="yes"?>
<Relationships xmlns="http://schemas.openxmlformats.org/package/2006/relationships"><Relationship Id="rId9" Type="http://schemas.openxmlformats.org/officeDocument/2006/relationships/tags" Target="../tags/tag5886.xml"/><Relationship Id="rId8" Type="http://schemas.openxmlformats.org/officeDocument/2006/relationships/tags" Target="../tags/tag5885.xml"/><Relationship Id="rId7" Type="http://schemas.openxmlformats.org/officeDocument/2006/relationships/tags" Target="../tags/tag5884.xml"/><Relationship Id="rId6" Type="http://schemas.openxmlformats.org/officeDocument/2006/relationships/tags" Target="../tags/tag5883.xml"/><Relationship Id="rId5" Type="http://schemas.openxmlformats.org/officeDocument/2006/relationships/tags" Target="../tags/tag5882.xml"/><Relationship Id="rId4" Type="http://schemas.openxmlformats.org/officeDocument/2006/relationships/tags" Target="../tags/tag5881.xml"/><Relationship Id="rId3" Type="http://schemas.openxmlformats.org/officeDocument/2006/relationships/tags" Target="../tags/tag5880.xml"/><Relationship Id="rId2" Type="http://schemas.openxmlformats.org/officeDocument/2006/relationships/tags" Target="../tags/tag5879.xml"/><Relationship Id="rId18" Type="http://schemas.openxmlformats.org/officeDocument/2006/relationships/tags" Target="../tags/tag5895.xml"/><Relationship Id="rId17" Type="http://schemas.openxmlformats.org/officeDocument/2006/relationships/tags" Target="../tags/tag5894.xml"/><Relationship Id="rId16" Type="http://schemas.openxmlformats.org/officeDocument/2006/relationships/tags" Target="../tags/tag5893.xml"/><Relationship Id="rId15" Type="http://schemas.openxmlformats.org/officeDocument/2006/relationships/tags" Target="../tags/tag5892.xml"/><Relationship Id="rId14" Type="http://schemas.openxmlformats.org/officeDocument/2006/relationships/tags" Target="../tags/tag5891.xml"/><Relationship Id="rId13" Type="http://schemas.openxmlformats.org/officeDocument/2006/relationships/tags" Target="../tags/tag5890.xml"/><Relationship Id="rId12" Type="http://schemas.openxmlformats.org/officeDocument/2006/relationships/tags" Target="../tags/tag5889.xml"/><Relationship Id="rId11" Type="http://schemas.openxmlformats.org/officeDocument/2006/relationships/tags" Target="../tags/tag5888.xml"/><Relationship Id="rId10" Type="http://schemas.openxmlformats.org/officeDocument/2006/relationships/tags" Target="../tags/tag5887.xml"/><Relationship Id="rId1" Type="http://schemas.openxmlformats.org/officeDocument/2006/relationships/slideMaster" Target="../slideMasters/slideMaster2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9" Type="http://schemas.openxmlformats.org/officeDocument/2006/relationships/tags" Target="../tags/tag497.xml"/><Relationship Id="rId8" Type="http://schemas.openxmlformats.org/officeDocument/2006/relationships/tags" Target="../tags/tag496.xml"/><Relationship Id="rId7" Type="http://schemas.openxmlformats.org/officeDocument/2006/relationships/tags" Target="../tags/tag495.xml"/><Relationship Id="rId6" Type="http://schemas.openxmlformats.org/officeDocument/2006/relationships/tags" Target="../tags/tag494.xml"/><Relationship Id="rId5" Type="http://schemas.openxmlformats.org/officeDocument/2006/relationships/tags" Target="../tags/tag493.xml"/><Relationship Id="rId4" Type="http://schemas.openxmlformats.org/officeDocument/2006/relationships/image" Target="../media/image2.png"/><Relationship Id="rId3" Type="http://schemas.openxmlformats.org/officeDocument/2006/relationships/tags" Target="../tags/tag492.xml"/><Relationship Id="rId2" Type="http://schemas.openxmlformats.org/officeDocument/2006/relationships/tags" Target="../tags/tag491.xml"/><Relationship Id="rId11" Type="http://schemas.openxmlformats.org/officeDocument/2006/relationships/tags" Target="../tags/tag499.xml"/><Relationship Id="rId10" Type="http://schemas.openxmlformats.org/officeDocument/2006/relationships/tags" Target="../tags/tag498.xml"/><Relationship Id="rId1" Type="http://schemas.openxmlformats.org/officeDocument/2006/relationships/slideMaster" Target="../slideMasters/slideMaster4.xml"/></Relationships>
</file>

<file path=ppt/slideLayouts/_rels/slideLayout500.xml.rels><?xml version="1.0" encoding="UTF-8" standalone="yes"?>
<Relationships xmlns="http://schemas.openxmlformats.org/package/2006/relationships"><Relationship Id="rId9" Type="http://schemas.openxmlformats.org/officeDocument/2006/relationships/tags" Target="../tags/tag5902.xml"/><Relationship Id="rId8" Type="http://schemas.openxmlformats.org/officeDocument/2006/relationships/tags" Target="../tags/tag5901.xml"/><Relationship Id="rId7" Type="http://schemas.openxmlformats.org/officeDocument/2006/relationships/tags" Target="../tags/tag5900.xml"/><Relationship Id="rId6" Type="http://schemas.openxmlformats.org/officeDocument/2006/relationships/tags" Target="../tags/tag5899.xml"/><Relationship Id="rId5" Type="http://schemas.openxmlformats.org/officeDocument/2006/relationships/tags" Target="../tags/tag5898.xml"/><Relationship Id="rId4" Type="http://schemas.openxmlformats.org/officeDocument/2006/relationships/image" Target="../media/image2.png"/><Relationship Id="rId3" Type="http://schemas.openxmlformats.org/officeDocument/2006/relationships/tags" Target="../tags/tag5897.xml"/><Relationship Id="rId2" Type="http://schemas.openxmlformats.org/officeDocument/2006/relationships/tags" Target="../tags/tag5896.xml"/><Relationship Id="rId13" Type="http://schemas.openxmlformats.org/officeDocument/2006/relationships/tags" Target="../tags/tag5906.xml"/><Relationship Id="rId12" Type="http://schemas.openxmlformats.org/officeDocument/2006/relationships/tags" Target="../tags/tag5905.xml"/><Relationship Id="rId11" Type="http://schemas.openxmlformats.org/officeDocument/2006/relationships/tags" Target="../tags/tag5904.xml"/><Relationship Id="rId10" Type="http://schemas.openxmlformats.org/officeDocument/2006/relationships/tags" Target="../tags/tag5903.xml"/><Relationship Id="rId1" Type="http://schemas.openxmlformats.org/officeDocument/2006/relationships/slideMaster" Target="../slideMasters/slideMaster27.xml"/></Relationships>
</file>

<file path=ppt/slideLayouts/_rels/slideLayout501.xml.rels><?xml version="1.0" encoding="UTF-8" standalone="yes"?>
<Relationships xmlns="http://schemas.openxmlformats.org/package/2006/relationships"><Relationship Id="rId9" Type="http://schemas.openxmlformats.org/officeDocument/2006/relationships/tags" Target="../tags/tag5914.xml"/><Relationship Id="rId8" Type="http://schemas.openxmlformats.org/officeDocument/2006/relationships/tags" Target="../tags/tag5913.xml"/><Relationship Id="rId7" Type="http://schemas.openxmlformats.org/officeDocument/2006/relationships/tags" Target="../tags/tag5912.xml"/><Relationship Id="rId6" Type="http://schemas.openxmlformats.org/officeDocument/2006/relationships/tags" Target="../tags/tag5911.xml"/><Relationship Id="rId5" Type="http://schemas.openxmlformats.org/officeDocument/2006/relationships/tags" Target="../tags/tag5910.xml"/><Relationship Id="rId4" Type="http://schemas.openxmlformats.org/officeDocument/2006/relationships/tags" Target="../tags/tag5909.xml"/><Relationship Id="rId3" Type="http://schemas.openxmlformats.org/officeDocument/2006/relationships/tags" Target="../tags/tag5908.xml"/><Relationship Id="rId2" Type="http://schemas.openxmlformats.org/officeDocument/2006/relationships/tags" Target="../tags/tag5907.xml"/><Relationship Id="rId17" Type="http://schemas.openxmlformats.org/officeDocument/2006/relationships/tags" Target="../tags/tag5922.xml"/><Relationship Id="rId16" Type="http://schemas.openxmlformats.org/officeDocument/2006/relationships/tags" Target="../tags/tag5921.xml"/><Relationship Id="rId15" Type="http://schemas.openxmlformats.org/officeDocument/2006/relationships/tags" Target="../tags/tag5920.xml"/><Relationship Id="rId14" Type="http://schemas.openxmlformats.org/officeDocument/2006/relationships/tags" Target="../tags/tag5919.xml"/><Relationship Id="rId13" Type="http://schemas.openxmlformats.org/officeDocument/2006/relationships/tags" Target="../tags/tag5918.xml"/><Relationship Id="rId12" Type="http://schemas.openxmlformats.org/officeDocument/2006/relationships/tags" Target="../tags/tag5917.xml"/><Relationship Id="rId11" Type="http://schemas.openxmlformats.org/officeDocument/2006/relationships/tags" Target="../tags/tag5916.xml"/><Relationship Id="rId10" Type="http://schemas.openxmlformats.org/officeDocument/2006/relationships/tags" Target="../tags/tag5915.xml"/><Relationship Id="rId1" Type="http://schemas.openxmlformats.org/officeDocument/2006/relationships/slideMaster" Target="../slideMasters/slideMaster27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503.xml.rels><?xml version="1.0" encoding="UTF-8" standalone="yes"?>
<Relationships xmlns="http://schemas.openxmlformats.org/package/2006/relationships"><Relationship Id="rId9" Type="http://schemas.openxmlformats.org/officeDocument/2006/relationships/tags" Target="../tags/tag5936.xml"/><Relationship Id="rId8" Type="http://schemas.openxmlformats.org/officeDocument/2006/relationships/tags" Target="../tags/tag5935.xml"/><Relationship Id="rId7" Type="http://schemas.openxmlformats.org/officeDocument/2006/relationships/tags" Target="../tags/tag5934.xml"/><Relationship Id="rId6" Type="http://schemas.openxmlformats.org/officeDocument/2006/relationships/tags" Target="../tags/tag5933.xml"/><Relationship Id="rId5" Type="http://schemas.openxmlformats.org/officeDocument/2006/relationships/tags" Target="../tags/tag5932.xml"/><Relationship Id="rId4" Type="http://schemas.openxmlformats.org/officeDocument/2006/relationships/tags" Target="../tags/tag5931.xml"/><Relationship Id="rId3" Type="http://schemas.openxmlformats.org/officeDocument/2006/relationships/tags" Target="../tags/tag5930.xml"/><Relationship Id="rId2" Type="http://schemas.openxmlformats.org/officeDocument/2006/relationships/tags" Target="../tags/tag5929.xml"/><Relationship Id="rId17" Type="http://schemas.openxmlformats.org/officeDocument/2006/relationships/tags" Target="../tags/tag5944.xml"/><Relationship Id="rId16" Type="http://schemas.openxmlformats.org/officeDocument/2006/relationships/tags" Target="../tags/tag5943.xml"/><Relationship Id="rId15" Type="http://schemas.openxmlformats.org/officeDocument/2006/relationships/tags" Target="../tags/tag5942.xml"/><Relationship Id="rId14" Type="http://schemas.openxmlformats.org/officeDocument/2006/relationships/tags" Target="../tags/tag5941.xml"/><Relationship Id="rId13" Type="http://schemas.openxmlformats.org/officeDocument/2006/relationships/tags" Target="../tags/tag5940.xml"/><Relationship Id="rId12" Type="http://schemas.openxmlformats.org/officeDocument/2006/relationships/tags" Target="../tags/tag5939.xml"/><Relationship Id="rId11" Type="http://schemas.openxmlformats.org/officeDocument/2006/relationships/tags" Target="../tags/tag5938.xml"/><Relationship Id="rId10" Type="http://schemas.openxmlformats.org/officeDocument/2006/relationships/tags" Target="../tags/tag5937.xml"/><Relationship Id="rId1" Type="http://schemas.openxmlformats.org/officeDocument/2006/relationships/slideMaster" Target="../slideMasters/slideMaster28.xml"/></Relationships>
</file>

<file path=ppt/slideLayouts/_rels/slideLayout504.xml.rels><?xml version="1.0" encoding="UTF-8" standalone="yes"?>
<Relationships xmlns="http://schemas.openxmlformats.org/package/2006/relationships"><Relationship Id="rId9" Type="http://schemas.openxmlformats.org/officeDocument/2006/relationships/tags" Target="../tags/tag5951.xml"/><Relationship Id="rId8" Type="http://schemas.openxmlformats.org/officeDocument/2006/relationships/tags" Target="../tags/tag5950.xml"/><Relationship Id="rId7" Type="http://schemas.openxmlformats.org/officeDocument/2006/relationships/tags" Target="../tags/tag5949.xml"/><Relationship Id="rId6" Type="http://schemas.openxmlformats.org/officeDocument/2006/relationships/tags" Target="../tags/tag5948.xml"/><Relationship Id="rId5" Type="http://schemas.openxmlformats.org/officeDocument/2006/relationships/tags" Target="../tags/tag5947.xml"/><Relationship Id="rId4" Type="http://schemas.openxmlformats.org/officeDocument/2006/relationships/image" Target="../media/image2.png"/><Relationship Id="rId3" Type="http://schemas.openxmlformats.org/officeDocument/2006/relationships/tags" Target="../tags/tag5946.xml"/><Relationship Id="rId2" Type="http://schemas.openxmlformats.org/officeDocument/2006/relationships/tags" Target="../tags/tag5945.xml"/><Relationship Id="rId10" Type="http://schemas.openxmlformats.org/officeDocument/2006/relationships/tags" Target="../tags/tag5952.xml"/><Relationship Id="rId1" Type="http://schemas.openxmlformats.org/officeDocument/2006/relationships/slideMaster" Target="../slideMasters/slideMaster28.xml"/></Relationships>
</file>

<file path=ppt/slideLayouts/_rels/slideLayout505.xml.rels><?xml version="1.0" encoding="UTF-8" standalone="yes"?>
<Relationships xmlns="http://schemas.openxmlformats.org/package/2006/relationships"><Relationship Id="rId9" Type="http://schemas.openxmlformats.org/officeDocument/2006/relationships/tags" Target="../tags/tag5960.xml"/><Relationship Id="rId8" Type="http://schemas.openxmlformats.org/officeDocument/2006/relationships/tags" Target="../tags/tag5959.xml"/><Relationship Id="rId7" Type="http://schemas.openxmlformats.org/officeDocument/2006/relationships/tags" Target="../tags/tag5958.xml"/><Relationship Id="rId6" Type="http://schemas.openxmlformats.org/officeDocument/2006/relationships/tags" Target="../tags/tag5957.xml"/><Relationship Id="rId5" Type="http://schemas.openxmlformats.org/officeDocument/2006/relationships/tags" Target="../tags/tag5956.xml"/><Relationship Id="rId4" Type="http://schemas.openxmlformats.org/officeDocument/2006/relationships/tags" Target="../tags/tag5955.xml"/><Relationship Id="rId3" Type="http://schemas.openxmlformats.org/officeDocument/2006/relationships/tags" Target="../tags/tag5954.xml"/><Relationship Id="rId2" Type="http://schemas.openxmlformats.org/officeDocument/2006/relationships/tags" Target="../tags/tag5953.xml"/><Relationship Id="rId11" Type="http://schemas.openxmlformats.org/officeDocument/2006/relationships/tags" Target="../tags/tag5962.xml"/><Relationship Id="rId10" Type="http://schemas.openxmlformats.org/officeDocument/2006/relationships/tags" Target="../tags/tag5961.xml"/><Relationship Id="rId1" Type="http://schemas.openxmlformats.org/officeDocument/2006/relationships/slideMaster" Target="../slideMasters/slideMaster28.xml"/></Relationships>
</file>

<file path=ppt/slideLayouts/_rels/slideLayout506.xml.rels><?xml version="1.0" encoding="UTF-8" standalone="yes"?>
<Relationships xmlns="http://schemas.openxmlformats.org/package/2006/relationships"><Relationship Id="rId9" Type="http://schemas.openxmlformats.org/officeDocument/2006/relationships/tags" Target="../tags/tag5969.xml"/><Relationship Id="rId8" Type="http://schemas.openxmlformats.org/officeDocument/2006/relationships/tags" Target="../tags/tag5968.xml"/><Relationship Id="rId7" Type="http://schemas.openxmlformats.org/officeDocument/2006/relationships/tags" Target="../tags/tag5967.xml"/><Relationship Id="rId6" Type="http://schemas.openxmlformats.org/officeDocument/2006/relationships/tags" Target="../tags/tag5966.xml"/><Relationship Id="rId5" Type="http://schemas.openxmlformats.org/officeDocument/2006/relationships/tags" Target="../tags/tag5965.xml"/><Relationship Id="rId4" Type="http://schemas.openxmlformats.org/officeDocument/2006/relationships/image" Target="../media/image2.png"/><Relationship Id="rId3" Type="http://schemas.openxmlformats.org/officeDocument/2006/relationships/tags" Target="../tags/tag5964.xml"/><Relationship Id="rId2" Type="http://schemas.openxmlformats.org/officeDocument/2006/relationships/tags" Target="../tags/tag5963.xml"/><Relationship Id="rId11" Type="http://schemas.openxmlformats.org/officeDocument/2006/relationships/tags" Target="../tags/tag5971.xml"/><Relationship Id="rId10" Type="http://schemas.openxmlformats.org/officeDocument/2006/relationships/tags" Target="../tags/tag5970.xml"/><Relationship Id="rId1" Type="http://schemas.openxmlformats.org/officeDocument/2006/relationships/slideMaster" Target="../slideMasters/slideMaster28.xml"/></Relationships>
</file>

<file path=ppt/slideLayouts/_rels/slideLayout507.xml.rels><?xml version="1.0" encoding="UTF-8" standalone="yes"?>
<Relationships xmlns="http://schemas.openxmlformats.org/package/2006/relationships"><Relationship Id="rId9" Type="http://schemas.openxmlformats.org/officeDocument/2006/relationships/tags" Target="../tags/tag5978.xml"/><Relationship Id="rId8" Type="http://schemas.openxmlformats.org/officeDocument/2006/relationships/tags" Target="../tags/tag5977.xml"/><Relationship Id="rId7" Type="http://schemas.openxmlformats.org/officeDocument/2006/relationships/tags" Target="../tags/tag5976.xml"/><Relationship Id="rId6" Type="http://schemas.openxmlformats.org/officeDocument/2006/relationships/tags" Target="../tags/tag5975.xml"/><Relationship Id="rId5" Type="http://schemas.openxmlformats.org/officeDocument/2006/relationships/tags" Target="../tags/tag5974.xml"/><Relationship Id="rId4" Type="http://schemas.openxmlformats.org/officeDocument/2006/relationships/image" Target="../media/image2.png"/><Relationship Id="rId3" Type="http://schemas.openxmlformats.org/officeDocument/2006/relationships/tags" Target="../tags/tag5973.xml"/><Relationship Id="rId2" Type="http://schemas.openxmlformats.org/officeDocument/2006/relationships/tags" Target="../tags/tag5972.xml"/><Relationship Id="rId13" Type="http://schemas.openxmlformats.org/officeDocument/2006/relationships/tags" Target="../tags/tag5982.xml"/><Relationship Id="rId12" Type="http://schemas.openxmlformats.org/officeDocument/2006/relationships/tags" Target="../tags/tag5981.xml"/><Relationship Id="rId11" Type="http://schemas.openxmlformats.org/officeDocument/2006/relationships/tags" Target="../tags/tag5980.xml"/><Relationship Id="rId10" Type="http://schemas.openxmlformats.org/officeDocument/2006/relationships/tags" Target="../tags/tag5979.xml"/><Relationship Id="rId1" Type="http://schemas.openxmlformats.org/officeDocument/2006/relationships/slideMaster" Target="../slideMasters/slideMaster28.xml"/></Relationships>
</file>

<file path=ppt/slideLayouts/_rels/slideLayout508.xml.rels><?xml version="1.0" encoding="UTF-8" standalone="yes"?>
<Relationships xmlns="http://schemas.openxmlformats.org/package/2006/relationships"><Relationship Id="rId9" Type="http://schemas.openxmlformats.org/officeDocument/2006/relationships/tags" Target="../tags/tag5990.xml"/><Relationship Id="rId8" Type="http://schemas.openxmlformats.org/officeDocument/2006/relationships/tags" Target="../tags/tag5989.xml"/><Relationship Id="rId7" Type="http://schemas.openxmlformats.org/officeDocument/2006/relationships/tags" Target="../tags/tag5988.xml"/><Relationship Id="rId6" Type="http://schemas.openxmlformats.org/officeDocument/2006/relationships/tags" Target="../tags/tag5987.xml"/><Relationship Id="rId5" Type="http://schemas.openxmlformats.org/officeDocument/2006/relationships/tags" Target="../tags/tag5986.xml"/><Relationship Id="rId4" Type="http://schemas.openxmlformats.org/officeDocument/2006/relationships/tags" Target="../tags/tag5985.xml"/><Relationship Id="rId3" Type="http://schemas.openxmlformats.org/officeDocument/2006/relationships/tags" Target="../tags/tag5984.xml"/><Relationship Id="rId2" Type="http://schemas.openxmlformats.org/officeDocument/2006/relationships/tags" Target="../tags/tag5983.xml"/><Relationship Id="rId10" Type="http://schemas.openxmlformats.org/officeDocument/2006/relationships/tags" Target="../tags/tag5991.xml"/><Relationship Id="rId1" Type="http://schemas.openxmlformats.org/officeDocument/2006/relationships/slideMaster" Target="../slideMasters/slideMaster28.xml"/></Relationships>
</file>

<file path=ppt/slideLayouts/_rels/slideLayout509.xml.rels><?xml version="1.0" encoding="UTF-8" standalone="yes"?>
<Relationships xmlns="http://schemas.openxmlformats.org/package/2006/relationships"><Relationship Id="rId4" Type="http://schemas.openxmlformats.org/officeDocument/2006/relationships/tags" Target="../tags/tag5994.xml"/><Relationship Id="rId3" Type="http://schemas.openxmlformats.org/officeDocument/2006/relationships/tags" Target="../tags/tag5993.xml"/><Relationship Id="rId2" Type="http://schemas.openxmlformats.org/officeDocument/2006/relationships/tags" Target="../tags/tag5992.xml"/><Relationship Id="rId1" Type="http://schemas.openxmlformats.org/officeDocument/2006/relationships/slideMaster" Target="../slideMasters/slideMaster28.xml"/></Relationships>
</file>

<file path=ppt/slideLayouts/_rels/slideLayout51.xml.rels><?xml version="1.0" encoding="UTF-8" standalone="yes"?>
<Relationships xmlns="http://schemas.openxmlformats.org/package/2006/relationships"><Relationship Id="rId9" Type="http://schemas.openxmlformats.org/officeDocument/2006/relationships/tags" Target="../tags/tag506.xml"/><Relationship Id="rId8" Type="http://schemas.openxmlformats.org/officeDocument/2006/relationships/tags" Target="../tags/tag505.xml"/><Relationship Id="rId7" Type="http://schemas.openxmlformats.org/officeDocument/2006/relationships/tags" Target="../tags/tag504.xml"/><Relationship Id="rId6" Type="http://schemas.openxmlformats.org/officeDocument/2006/relationships/tags" Target="../tags/tag503.xml"/><Relationship Id="rId5" Type="http://schemas.openxmlformats.org/officeDocument/2006/relationships/tags" Target="../tags/tag502.xml"/><Relationship Id="rId4" Type="http://schemas.openxmlformats.org/officeDocument/2006/relationships/image" Target="../media/image2.png"/><Relationship Id="rId3" Type="http://schemas.openxmlformats.org/officeDocument/2006/relationships/tags" Target="../tags/tag501.xml"/><Relationship Id="rId2" Type="http://schemas.openxmlformats.org/officeDocument/2006/relationships/tags" Target="../tags/tag500.xml"/><Relationship Id="rId13" Type="http://schemas.openxmlformats.org/officeDocument/2006/relationships/tags" Target="../tags/tag510.xml"/><Relationship Id="rId12" Type="http://schemas.openxmlformats.org/officeDocument/2006/relationships/tags" Target="../tags/tag509.xml"/><Relationship Id="rId11" Type="http://schemas.openxmlformats.org/officeDocument/2006/relationships/tags" Target="../tags/tag508.xml"/><Relationship Id="rId10" Type="http://schemas.openxmlformats.org/officeDocument/2006/relationships/tags" Target="../tags/tag507.xml"/><Relationship Id="rId1" Type="http://schemas.openxmlformats.org/officeDocument/2006/relationships/slideMaster" Target="../slideMasters/slideMaster4.xml"/></Relationships>
</file>

<file path=ppt/slideLayouts/_rels/slideLayout510.xml.rels><?xml version="1.0" encoding="UTF-8" standalone="yes"?>
<Relationships xmlns="http://schemas.openxmlformats.org/package/2006/relationships"><Relationship Id="rId9" Type="http://schemas.openxmlformats.org/officeDocument/2006/relationships/tags" Target="../tags/tag6001.xml"/><Relationship Id="rId8" Type="http://schemas.openxmlformats.org/officeDocument/2006/relationships/tags" Target="../tags/tag6000.xml"/><Relationship Id="rId7" Type="http://schemas.openxmlformats.org/officeDocument/2006/relationships/tags" Target="../tags/tag5999.xml"/><Relationship Id="rId6" Type="http://schemas.openxmlformats.org/officeDocument/2006/relationships/tags" Target="../tags/tag5998.xml"/><Relationship Id="rId5" Type="http://schemas.openxmlformats.org/officeDocument/2006/relationships/tags" Target="../tags/tag5997.xml"/><Relationship Id="rId4" Type="http://schemas.openxmlformats.org/officeDocument/2006/relationships/image" Target="../media/image2.png"/><Relationship Id="rId3" Type="http://schemas.openxmlformats.org/officeDocument/2006/relationships/tags" Target="../tags/tag5996.xml"/><Relationship Id="rId2" Type="http://schemas.openxmlformats.org/officeDocument/2006/relationships/tags" Target="../tags/tag5995.xml"/><Relationship Id="rId11" Type="http://schemas.openxmlformats.org/officeDocument/2006/relationships/tags" Target="../tags/tag6003.xml"/><Relationship Id="rId10" Type="http://schemas.openxmlformats.org/officeDocument/2006/relationships/tags" Target="../tags/tag6002.xml"/><Relationship Id="rId1" Type="http://schemas.openxmlformats.org/officeDocument/2006/relationships/slideMaster" Target="../slideMasters/slideMaster28.xml"/></Relationships>
</file>

<file path=ppt/slideLayouts/_rels/slideLayout511.xml.rels><?xml version="1.0" encoding="UTF-8" standalone="yes"?>
<Relationships xmlns="http://schemas.openxmlformats.org/package/2006/relationships"><Relationship Id="rId9" Type="http://schemas.openxmlformats.org/officeDocument/2006/relationships/tags" Target="../tags/tag6011.xml"/><Relationship Id="rId8" Type="http://schemas.openxmlformats.org/officeDocument/2006/relationships/tags" Target="../tags/tag6010.xml"/><Relationship Id="rId7" Type="http://schemas.openxmlformats.org/officeDocument/2006/relationships/tags" Target="../tags/tag6009.xml"/><Relationship Id="rId6" Type="http://schemas.openxmlformats.org/officeDocument/2006/relationships/tags" Target="../tags/tag6008.xml"/><Relationship Id="rId5" Type="http://schemas.openxmlformats.org/officeDocument/2006/relationships/tags" Target="../tags/tag6007.xml"/><Relationship Id="rId4" Type="http://schemas.openxmlformats.org/officeDocument/2006/relationships/tags" Target="../tags/tag6006.xml"/><Relationship Id="rId3" Type="http://schemas.openxmlformats.org/officeDocument/2006/relationships/tags" Target="../tags/tag6005.xml"/><Relationship Id="rId2" Type="http://schemas.openxmlformats.org/officeDocument/2006/relationships/tags" Target="../tags/tag6004.xml"/><Relationship Id="rId18" Type="http://schemas.openxmlformats.org/officeDocument/2006/relationships/tags" Target="../tags/tag6020.xml"/><Relationship Id="rId17" Type="http://schemas.openxmlformats.org/officeDocument/2006/relationships/tags" Target="../tags/tag6019.xml"/><Relationship Id="rId16" Type="http://schemas.openxmlformats.org/officeDocument/2006/relationships/tags" Target="../tags/tag6018.xml"/><Relationship Id="rId15" Type="http://schemas.openxmlformats.org/officeDocument/2006/relationships/tags" Target="../tags/tag6017.xml"/><Relationship Id="rId14" Type="http://schemas.openxmlformats.org/officeDocument/2006/relationships/tags" Target="../tags/tag6016.xml"/><Relationship Id="rId13" Type="http://schemas.openxmlformats.org/officeDocument/2006/relationships/tags" Target="../tags/tag6015.xml"/><Relationship Id="rId12" Type="http://schemas.openxmlformats.org/officeDocument/2006/relationships/tags" Target="../tags/tag6014.xml"/><Relationship Id="rId11" Type="http://schemas.openxmlformats.org/officeDocument/2006/relationships/tags" Target="../tags/tag6013.xml"/><Relationship Id="rId10" Type="http://schemas.openxmlformats.org/officeDocument/2006/relationships/tags" Target="../tags/tag6012.xml"/><Relationship Id="rId1" Type="http://schemas.openxmlformats.org/officeDocument/2006/relationships/slideMaster" Target="../slideMasters/slideMaster28.xml"/></Relationships>
</file>

<file path=ppt/slideLayouts/_rels/slideLayout512.xml.rels><?xml version="1.0" encoding="UTF-8" standalone="yes"?>
<Relationships xmlns="http://schemas.openxmlformats.org/package/2006/relationships"><Relationship Id="rId9" Type="http://schemas.openxmlformats.org/officeDocument/2006/relationships/tags" Target="../tags/tag6028.xml"/><Relationship Id="rId8" Type="http://schemas.openxmlformats.org/officeDocument/2006/relationships/tags" Target="../tags/tag6027.xml"/><Relationship Id="rId7" Type="http://schemas.openxmlformats.org/officeDocument/2006/relationships/tags" Target="../tags/tag6026.xml"/><Relationship Id="rId6" Type="http://schemas.openxmlformats.org/officeDocument/2006/relationships/tags" Target="../tags/tag6025.xml"/><Relationship Id="rId5" Type="http://schemas.openxmlformats.org/officeDocument/2006/relationships/tags" Target="../tags/tag6024.xml"/><Relationship Id="rId4" Type="http://schemas.openxmlformats.org/officeDocument/2006/relationships/tags" Target="../tags/tag6023.xml"/><Relationship Id="rId3" Type="http://schemas.openxmlformats.org/officeDocument/2006/relationships/tags" Target="../tags/tag6022.xml"/><Relationship Id="rId2" Type="http://schemas.openxmlformats.org/officeDocument/2006/relationships/tags" Target="../tags/tag6021.xml"/><Relationship Id="rId17" Type="http://schemas.openxmlformats.org/officeDocument/2006/relationships/tags" Target="../tags/tag6036.xml"/><Relationship Id="rId16" Type="http://schemas.openxmlformats.org/officeDocument/2006/relationships/tags" Target="../tags/tag6035.xml"/><Relationship Id="rId15" Type="http://schemas.openxmlformats.org/officeDocument/2006/relationships/tags" Target="../tags/tag6034.xml"/><Relationship Id="rId14" Type="http://schemas.openxmlformats.org/officeDocument/2006/relationships/tags" Target="../tags/tag6033.xml"/><Relationship Id="rId13" Type="http://schemas.openxmlformats.org/officeDocument/2006/relationships/tags" Target="../tags/tag6032.xml"/><Relationship Id="rId12" Type="http://schemas.openxmlformats.org/officeDocument/2006/relationships/tags" Target="../tags/tag6031.xml"/><Relationship Id="rId11" Type="http://schemas.openxmlformats.org/officeDocument/2006/relationships/tags" Target="../tags/tag6030.xml"/><Relationship Id="rId10" Type="http://schemas.openxmlformats.org/officeDocument/2006/relationships/tags" Target="../tags/tag6029.xml"/><Relationship Id="rId1" Type="http://schemas.openxmlformats.org/officeDocument/2006/relationships/slideMaster" Target="../slideMasters/slideMaster28.xml"/></Relationships>
</file>

<file path=ppt/slideLayouts/_rels/slideLayout513.xml.rels><?xml version="1.0" encoding="UTF-8" standalone="yes"?>
<Relationships xmlns="http://schemas.openxmlformats.org/package/2006/relationships"><Relationship Id="rId9" Type="http://schemas.openxmlformats.org/officeDocument/2006/relationships/tags" Target="../tags/tag6044.xml"/><Relationship Id="rId8" Type="http://schemas.openxmlformats.org/officeDocument/2006/relationships/tags" Target="../tags/tag6043.xml"/><Relationship Id="rId7" Type="http://schemas.openxmlformats.org/officeDocument/2006/relationships/tags" Target="../tags/tag6042.xml"/><Relationship Id="rId6" Type="http://schemas.openxmlformats.org/officeDocument/2006/relationships/tags" Target="../tags/tag6041.xml"/><Relationship Id="rId5" Type="http://schemas.openxmlformats.org/officeDocument/2006/relationships/tags" Target="../tags/tag6040.xml"/><Relationship Id="rId4" Type="http://schemas.openxmlformats.org/officeDocument/2006/relationships/tags" Target="../tags/tag6039.xml"/><Relationship Id="rId3" Type="http://schemas.openxmlformats.org/officeDocument/2006/relationships/tags" Target="../tags/tag6038.xml"/><Relationship Id="rId2" Type="http://schemas.openxmlformats.org/officeDocument/2006/relationships/tags" Target="../tags/tag6037.xml"/><Relationship Id="rId15" Type="http://schemas.openxmlformats.org/officeDocument/2006/relationships/tags" Target="../tags/tag6050.xml"/><Relationship Id="rId14" Type="http://schemas.openxmlformats.org/officeDocument/2006/relationships/tags" Target="../tags/tag6049.xml"/><Relationship Id="rId13" Type="http://schemas.openxmlformats.org/officeDocument/2006/relationships/tags" Target="../tags/tag6048.xml"/><Relationship Id="rId12" Type="http://schemas.openxmlformats.org/officeDocument/2006/relationships/tags" Target="../tags/tag6047.xml"/><Relationship Id="rId11" Type="http://schemas.openxmlformats.org/officeDocument/2006/relationships/tags" Target="../tags/tag6046.xml"/><Relationship Id="rId10" Type="http://schemas.openxmlformats.org/officeDocument/2006/relationships/tags" Target="../tags/tag6045.xml"/><Relationship Id="rId1" Type="http://schemas.openxmlformats.org/officeDocument/2006/relationships/slideMaster" Target="../slideMasters/slideMaster28.xml"/></Relationships>
</file>

<file path=ppt/slideLayouts/_rels/slideLayout514.xml.rels><?xml version="1.0" encoding="UTF-8" standalone="yes"?>
<Relationships xmlns="http://schemas.openxmlformats.org/package/2006/relationships"><Relationship Id="rId8" Type="http://schemas.openxmlformats.org/officeDocument/2006/relationships/tags" Target="../tags/tag6056.xml"/><Relationship Id="rId7" Type="http://schemas.openxmlformats.org/officeDocument/2006/relationships/tags" Target="../tags/tag6055.xml"/><Relationship Id="rId6" Type="http://schemas.openxmlformats.org/officeDocument/2006/relationships/tags" Target="../tags/tag6054.xml"/><Relationship Id="rId5" Type="http://schemas.openxmlformats.org/officeDocument/2006/relationships/tags" Target="../tags/tag6053.xml"/><Relationship Id="rId4" Type="http://schemas.openxmlformats.org/officeDocument/2006/relationships/tags" Target="../tags/tag6052.xml"/><Relationship Id="rId3" Type="http://schemas.openxmlformats.org/officeDocument/2006/relationships/image" Target="../media/image2.png"/><Relationship Id="rId2" Type="http://schemas.openxmlformats.org/officeDocument/2006/relationships/tags" Target="../tags/tag6051.xml"/><Relationship Id="rId1" Type="http://schemas.openxmlformats.org/officeDocument/2006/relationships/slideMaster" Target="../slideMasters/slideMaster28.xml"/></Relationships>
</file>

<file path=ppt/slideLayouts/_rels/slideLayout515.xml.rels><?xml version="1.0" encoding="UTF-8" standalone="yes"?>
<Relationships xmlns="http://schemas.openxmlformats.org/package/2006/relationships"><Relationship Id="rId9" Type="http://schemas.openxmlformats.org/officeDocument/2006/relationships/tags" Target="../tags/tag6064.xml"/><Relationship Id="rId8" Type="http://schemas.openxmlformats.org/officeDocument/2006/relationships/tags" Target="../tags/tag6063.xml"/><Relationship Id="rId7" Type="http://schemas.openxmlformats.org/officeDocument/2006/relationships/tags" Target="../tags/tag6062.xml"/><Relationship Id="rId6" Type="http://schemas.openxmlformats.org/officeDocument/2006/relationships/tags" Target="../tags/tag6061.xml"/><Relationship Id="rId5" Type="http://schemas.openxmlformats.org/officeDocument/2006/relationships/tags" Target="../tags/tag6060.xml"/><Relationship Id="rId4" Type="http://schemas.openxmlformats.org/officeDocument/2006/relationships/tags" Target="../tags/tag6059.xml"/><Relationship Id="rId3" Type="http://schemas.openxmlformats.org/officeDocument/2006/relationships/tags" Target="../tags/tag6058.xml"/><Relationship Id="rId2" Type="http://schemas.openxmlformats.org/officeDocument/2006/relationships/tags" Target="../tags/tag6057.xml"/><Relationship Id="rId17" Type="http://schemas.openxmlformats.org/officeDocument/2006/relationships/tags" Target="../tags/tag6072.xml"/><Relationship Id="rId16" Type="http://schemas.openxmlformats.org/officeDocument/2006/relationships/tags" Target="../tags/tag6071.xml"/><Relationship Id="rId15" Type="http://schemas.openxmlformats.org/officeDocument/2006/relationships/tags" Target="../tags/tag6070.xml"/><Relationship Id="rId14" Type="http://schemas.openxmlformats.org/officeDocument/2006/relationships/tags" Target="../tags/tag6069.xml"/><Relationship Id="rId13" Type="http://schemas.openxmlformats.org/officeDocument/2006/relationships/tags" Target="../tags/tag6068.xml"/><Relationship Id="rId12" Type="http://schemas.openxmlformats.org/officeDocument/2006/relationships/tags" Target="../tags/tag6067.xml"/><Relationship Id="rId11" Type="http://schemas.openxmlformats.org/officeDocument/2006/relationships/tags" Target="../tags/tag6066.xml"/><Relationship Id="rId10" Type="http://schemas.openxmlformats.org/officeDocument/2006/relationships/tags" Target="../tags/tag6065.xml"/><Relationship Id="rId1" Type="http://schemas.openxmlformats.org/officeDocument/2006/relationships/slideMaster" Target="../slideMasters/slideMaster28.xml"/></Relationships>
</file>

<file path=ppt/slideLayouts/_rels/slideLayout516.xml.rels><?xml version="1.0" encoding="UTF-8" standalone="yes"?>
<Relationships xmlns="http://schemas.openxmlformats.org/package/2006/relationships"><Relationship Id="rId9" Type="http://schemas.openxmlformats.org/officeDocument/2006/relationships/tags" Target="../tags/tag6080.xml"/><Relationship Id="rId8" Type="http://schemas.openxmlformats.org/officeDocument/2006/relationships/tags" Target="../tags/tag6079.xml"/><Relationship Id="rId7" Type="http://schemas.openxmlformats.org/officeDocument/2006/relationships/tags" Target="../tags/tag6078.xml"/><Relationship Id="rId6" Type="http://schemas.openxmlformats.org/officeDocument/2006/relationships/tags" Target="../tags/tag6077.xml"/><Relationship Id="rId5" Type="http://schemas.openxmlformats.org/officeDocument/2006/relationships/tags" Target="../tags/tag6076.xml"/><Relationship Id="rId4" Type="http://schemas.openxmlformats.org/officeDocument/2006/relationships/tags" Target="../tags/tag6075.xml"/><Relationship Id="rId3" Type="http://schemas.openxmlformats.org/officeDocument/2006/relationships/tags" Target="../tags/tag6074.xml"/><Relationship Id="rId2" Type="http://schemas.openxmlformats.org/officeDocument/2006/relationships/tags" Target="../tags/tag6073.xml"/><Relationship Id="rId18" Type="http://schemas.openxmlformats.org/officeDocument/2006/relationships/tags" Target="../tags/tag6089.xml"/><Relationship Id="rId17" Type="http://schemas.openxmlformats.org/officeDocument/2006/relationships/tags" Target="../tags/tag6088.xml"/><Relationship Id="rId16" Type="http://schemas.openxmlformats.org/officeDocument/2006/relationships/tags" Target="../tags/tag6087.xml"/><Relationship Id="rId15" Type="http://schemas.openxmlformats.org/officeDocument/2006/relationships/tags" Target="../tags/tag6086.xml"/><Relationship Id="rId14" Type="http://schemas.openxmlformats.org/officeDocument/2006/relationships/tags" Target="../tags/tag6085.xml"/><Relationship Id="rId13" Type="http://schemas.openxmlformats.org/officeDocument/2006/relationships/tags" Target="../tags/tag6084.xml"/><Relationship Id="rId12" Type="http://schemas.openxmlformats.org/officeDocument/2006/relationships/tags" Target="../tags/tag6083.xml"/><Relationship Id="rId11" Type="http://schemas.openxmlformats.org/officeDocument/2006/relationships/tags" Target="../tags/tag6082.xml"/><Relationship Id="rId10" Type="http://schemas.openxmlformats.org/officeDocument/2006/relationships/tags" Target="../tags/tag6081.xml"/><Relationship Id="rId1" Type="http://schemas.openxmlformats.org/officeDocument/2006/relationships/slideMaster" Target="../slideMasters/slideMaster28.xml"/></Relationships>
</file>

<file path=ppt/slideLayouts/_rels/slideLayout517.xml.rels><?xml version="1.0" encoding="UTF-8" standalone="yes"?>
<Relationships xmlns="http://schemas.openxmlformats.org/package/2006/relationships"><Relationship Id="rId9" Type="http://schemas.openxmlformats.org/officeDocument/2006/relationships/tags" Target="../tags/tag6097.xml"/><Relationship Id="rId8" Type="http://schemas.openxmlformats.org/officeDocument/2006/relationships/tags" Target="../tags/tag6096.xml"/><Relationship Id="rId7" Type="http://schemas.openxmlformats.org/officeDocument/2006/relationships/tags" Target="../tags/tag6095.xml"/><Relationship Id="rId6" Type="http://schemas.openxmlformats.org/officeDocument/2006/relationships/tags" Target="../tags/tag6094.xml"/><Relationship Id="rId5" Type="http://schemas.openxmlformats.org/officeDocument/2006/relationships/tags" Target="../tags/tag6093.xml"/><Relationship Id="rId4" Type="http://schemas.openxmlformats.org/officeDocument/2006/relationships/tags" Target="../tags/tag6092.xml"/><Relationship Id="rId3" Type="http://schemas.openxmlformats.org/officeDocument/2006/relationships/tags" Target="../tags/tag6091.xml"/><Relationship Id="rId2" Type="http://schemas.openxmlformats.org/officeDocument/2006/relationships/tags" Target="../tags/tag6090.xml"/><Relationship Id="rId18" Type="http://schemas.openxmlformats.org/officeDocument/2006/relationships/tags" Target="../tags/tag6106.xml"/><Relationship Id="rId17" Type="http://schemas.openxmlformats.org/officeDocument/2006/relationships/tags" Target="../tags/tag6105.xml"/><Relationship Id="rId16" Type="http://schemas.openxmlformats.org/officeDocument/2006/relationships/tags" Target="../tags/tag6104.xml"/><Relationship Id="rId15" Type="http://schemas.openxmlformats.org/officeDocument/2006/relationships/tags" Target="../tags/tag6103.xml"/><Relationship Id="rId14" Type="http://schemas.openxmlformats.org/officeDocument/2006/relationships/tags" Target="../tags/tag6102.xml"/><Relationship Id="rId13" Type="http://schemas.openxmlformats.org/officeDocument/2006/relationships/tags" Target="../tags/tag6101.xml"/><Relationship Id="rId12" Type="http://schemas.openxmlformats.org/officeDocument/2006/relationships/tags" Target="../tags/tag6100.xml"/><Relationship Id="rId11" Type="http://schemas.openxmlformats.org/officeDocument/2006/relationships/tags" Target="../tags/tag6099.xml"/><Relationship Id="rId10" Type="http://schemas.openxmlformats.org/officeDocument/2006/relationships/tags" Target="../tags/tag6098.xml"/><Relationship Id="rId1" Type="http://schemas.openxmlformats.org/officeDocument/2006/relationships/slideMaster" Target="../slideMasters/slideMaster28.xml"/></Relationships>
</file>

<file path=ppt/slideLayouts/_rels/slideLayout518.xml.rels><?xml version="1.0" encoding="UTF-8" standalone="yes"?>
<Relationships xmlns="http://schemas.openxmlformats.org/package/2006/relationships"><Relationship Id="rId9" Type="http://schemas.openxmlformats.org/officeDocument/2006/relationships/tags" Target="../tags/tag6114.xml"/><Relationship Id="rId8" Type="http://schemas.openxmlformats.org/officeDocument/2006/relationships/tags" Target="../tags/tag6113.xml"/><Relationship Id="rId7" Type="http://schemas.openxmlformats.org/officeDocument/2006/relationships/tags" Target="../tags/tag6112.xml"/><Relationship Id="rId6" Type="http://schemas.openxmlformats.org/officeDocument/2006/relationships/tags" Target="../tags/tag6111.xml"/><Relationship Id="rId5" Type="http://schemas.openxmlformats.org/officeDocument/2006/relationships/tags" Target="../tags/tag6110.xml"/><Relationship Id="rId4" Type="http://schemas.openxmlformats.org/officeDocument/2006/relationships/tags" Target="../tags/tag6109.xml"/><Relationship Id="rId3" Type="http://schemas.openxmlformats.org/officeDocument/2006/relationships/tags" Target="../tags/tag6108.xml"/><Relationship Id="rId2" Type="http://schemas.openxmlformats.org/officeDocument/2006/relationships/tags" Target="../tags/tag6107.xml"/><Relationship Id="rId18" Type="http://schemas.openxmlformats.org/officeDocument/2006/relationships/tags" Target="../tags/tag6123.xml"/><Relationship Id="rId17" Type="http://schemas.openxmlformats.org/officeDocument/2006/relationships/tags" Target="../tags/tag6122.xml"/><Relationship Id="rId16" Type="http://schemas.openxmlformats.org/officeDocument/2006/relationships/tags" Target="../tags/tag6121.xml"/><Relationship Id="rId15" Type="http://schemas.openxmlformats.org/officeDocument/2006/relationships/tags" Target="../tags/tag6120.xml"/><Relationship Id="rId14" Type="http://schemas.openxmlformats.org/officeDocument/2006/relationships/tags" Target="../tags/tag6119.xml"/><Relationship Id="rId13" Type="http://schemas.openxmlformats.org/officeDocument/2006/relationships/tags" Target="../tags/tag6118.xml"/><Relationship Id="rId12" Type="http://schemas.openxmlformats.org/officeDocument/2006/relationships/tags" Target="../tags/tag6117.xml"/><Relationship Id="rId11" Type="http://schemas.openxmlformats.org/officeDocument/2006/relationships/tags" Target="../tags/tag6116.xml"/><Relationship Id="rId10" Type="http://schemas.openxmlformats.org/officeDocument/2006/relationships/tags" Target="../tags/tag6115.xml"/><Relationship Id="rId1" Type="http://schemas.openxmlformats.org/officeDocument/2006/relationships/slideMaster" Target="../slideMasters/slideMaster28.xml"/></Relationships>
</file>

<file path=ppt/slideLayouts/_rels/slideLayout519.xml.rels><?xml version="1.0" encoding="UTF-8" standalone="yes"?>
<Relationships xmlns="http://schemas.openxmlformats.org/package/2006/relationships"><Relationship Id="rId9" Type="http://schemas.openxmlformats.org/officeDocument/2006/relationships/tags" Target="../tags/tag6130.xml"/><Relationship Id="rId8" Type="http://schemas.openxmlformats.org/officeDocument/2006/relationships/tags" Target="../tags/tag6129.xml"/><Relationship Id="rId7" Type="http://schemas.openxmlformats.org/officeDocument/2006/relationships/tags" Target="../tags/tag6128.xml"/><Relationship Id="rId6" Type="http://schemas.openxmlformats.org/officeDocument/2006/relationships/tags" Target="../tags/tag6127.xml"/><Relationship Id="rId5" Type="http://schemas.openxmlformats.org/officeDocument/2006/relationships/tags" Target="../tags/tag6126.xml"/><Relationship Id="rId4" Type="http://schemas.openxmlformats.org/officeDocument/2006/relationships/image" Target="../media/image2.png"/><Relationship Id="rId3" Type="http://schemas.openxmlformats.org/officeDocument/2006/relationships/tags" Target="../tags/tag6125.xml"/><Relationship Id="rId2" Type="http://schemas.openxmlformats.org/officeDocument/2006/relationships/tags" Target="../tags/tag6124.xml"/><Relationship Id="rId13" Type="http://schemas.openxmlformats.org/officeDocument/2006/relationships/tags" Target="../tags/tag6134.xml"/><Relationship Id="rId12" Type="http://schemas.openxmlformats.org/officeDocument/2006/relationships/tags" Target="../tags/tag6133.xml"/><Relationship Id="rId11" Type="http://schemas.openxmlformats.org/officeDocument/2006/relationships/tags" Target="../tags/tag6132.xml"/><Relationship Id="rId10" Type="http://schemas.openxmlformats.org/officeDocument/2006/relationships/tags" Target="../tags/tag6131.xml"/><Relationship Id="rId1" Type="http://schemas.openxmlformats.org/officeDocument/2006/relationships/slideMaster" Target="../slideMasters/slideMaster28.xml"/></Relationships>
</file>

<file path=ppt/slideLayouts/_rels/slideLayout52.xml.rels><?xml version="1.0" encoding="UTF-8" standalone="yes"?>
<Relationships xmlns="http://schemas.openxmlformats.org/package/2006/relationships"><Relationship Id="rId9" Type="http://schemas.openxmlformats.org/officeDocument/2006/relationships/tags" Target="../tags/tag518.xml"/><Relationship Id="rId8" Type="http://schemas.openxmlformats.org/officeDocument/2006/relationships/tags" Target="../tags/tag517.xml"/><Relationship Id="rId7" Type="http://schemas.openxmlformats.org/officeDocument/2006/relationships/tags" Target="../tags/tag516.xml"/><Relationship Id="rId6" Type="http://schemas.openxmlformats.org/officeDocument/2006/relationships/tags" Target="../tags/tag515.xml"/><Relationship Id="rId5" Type="http://schemas.openxmlformats.org/officeDocument/2006/relationships/tags" Target="../tags/tag514.xml"/><Relationship Id="rId4" Type="http://schemas.openxmlformats.org/officeDocument/2006/relationships/tags" Target="../tags/tag513.xml"/><Relationship Id="rId3" Type="http://schemas.openxmlformats.org/officeDocument/2006/relationships/tags" Target="../tags/tag512.xml"/><Relationship Id="rId2" Type="http://schemas.openxmlformats.org/officeDocument/2006/relationships/tags" Target="../tags/tag511.xml"/><Relationship Id="rId10" Type="http://schemas.openxmlformats.org/officeDocument/2006/relationships/tags" Target="../tags/tag519.xml"/><Relationship Id="rId1" Type="http://schemas.openxmlformats.org/officeDocument/2006/relationships/slideMaster" Target="../slideMasters/slideMaster4.xml"/></Relationships>
</file>

<file path=ppt/slideLayouts/_rels/slideLayout520.xml.rels><?xml version="1.0" encoding="UTF-8" standalone="yes"?>
<Relationships xmlns="http://schemas.openxmlformats.org/package/2006/relationships"><Relationship Id="rId9" Type="http://schemas.openxmlformats.org/officeDocument/2006/relationships/tags" Target="../tags/tag6142.xml"/><Relationship Id="rId8" Type="http://schemas.openxmlformats.org/officeDocument/2006/relationships/tags" Target="../tags/tag6141.xml"/><Relationship Id="rId7" Type="http://schemas.openxmlformats.org/officeDocument/2006/relationships/tags" Target="../tags/tag6140.xml"/><Relationship Id="rId6" Type="http://schemas.openxmlformats.org/officeDocument/2006/relationships/tags" Target="../tags/tag6139.xml"/><Relationship Id="rId5" Type="http://schemas.openxmlformats.org/officeDocument/2006/relationships/tags" Target="../tags/tag6138.xml"/><Relationship Id="rId4" Type="http://schemas.openxmlformats.org/officeDocument/2006/relationships/tags" Target="../tags/tag6137.xml"/><Relationship Id="rId3" Type="http://schemas.openxmlformats.org/officeDocument/2006/relationships/tags" Target="../tags/tag6136.xml"/><Relationship Id="rId2" Type="http://schemas.openxmlformats.org/officeDocument/2006/relationships/tags" Target="../tags/tag6135.xml"/><Relationship Id="rId17" Type="http://schemas.openxmlformats.org/officeDocument/2006/relationships/tags" Target="../tags/tag6150.xml"/><Relationship Id="rId16" Type="http://schemas.openxmlformats.org/officeDocument/2006/relationships/tags" Target="../tags/tag6149.xml"/><Relationship Id="rId15" Type="http://schemas.openxmlformats.org/officeDocument/2006/relationships/tags" Target="../tags/tag6148.xml"/><Relationship Id="rId14" Type="http://schemas.openxmlformats.org/officeDocument/2006/relationships/tags" Target="../tags/tag6147.xml"/><Relationship Id="rId13" Type="http://schemas.openxmlformats.org/officeDocument/2006/relationships/tags" Target="../tags/tag6146.xml"/><Relationship Id="rId12" Type="http://schemas.openxmlformats.org/officeDocument/2006/relationships/tags" Target="../tags/tag6145.xml"/><Relationship Id="rId11" Type="http://schemas.openxmlformats.org/officeDocument/2006/relationships/tags" Target="../tags/tag6144.xml"/><Relationship Id="rId10" Type="http://schemas.openxmlformats.org/officeDocument/2006/relationships/tags" Target="../tags/tag6143.xml"/><Relationship Id="rId1" Type="http://schemas.openxmlformats.org/officeDocument/2006/relationships/slideMaster" Target="../slideMasters/slideMaster28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22.xml.rels><?xml version="1.0" encoding="UTF-8" standalone="yes"?>
<Relationships xmlns="http://schemas.openxmlformats.org/package/2006/relationships"><Relationship Id="rId9" Type="http://schemas.openxmlformats.org/officeDocument/2006/relationships/tags" Target="../tags/tag6164.xml"/><Relationship Id="rId8" Type="http://schemas.openxmlformats.org/officeDocument/2006/relationships/tags" Target="../tags/tag6163.xml"/><Relationship Id="rId7" Type="http://schemas.openxmlformats.org/officeDocument/2006/relationships/tags" Target="../tags/tag6162.xml"/><Relationship Id="rId6" Type="http://schemas.openxmlformats.org/officeDocument/2006/relationships/tags" Target="../tags/tag6161.xml"/><Relationship Id="rId5" Type="http://schemas.openxmlformats.org/officeDocument/2006/relationships/tags" Target="../tags/tag6160.xml"/><Relationship Id="rId4" Type="http://schemas.openxmlformats.org/officeDocument/2006/relationships/tags" Target="../tags/tag6159.xml"/><Relationship Id="rId3" Type="http://schemas.openxmlformats.org/officeDocument/2006/relationships/tags" Target="../tags/tag6158.xml"/><Relationship Id="rId2" Type="http://schemas.openxmlformats.org/officeDocument/2006/relationships/tags" Target="../tags/tag6157.xml"/><Relationship Id="rId17" Type="http://schemas.openxmlformats.org/officeDocument/2006/relationships/tags" Target="../tags/tag6172.xml"/><Relationship Id="rId16" Type="http://schemas.openxmlformats.org/officeDocument/2006/relationships/tags" Target="../tags/tag6171.xml"/><Relationship Id="rId15" Type="http://schemas.openxmlformats.org/officeDocument/2006/relationships/tags" Target="../tags/tag6170.xml"/><Relationship Id="rId14" Type="http://schemas.openxmlformats.org/officeDocument/2006/relationships/tags" Target="../tags/tag6169.xml"/><Relationship Id="rId13" Type="http://schemas.openxmlformats.org/officeDocument/2006/relationships/tags" Target="../tags/tag6168.xml"/><Relationship Id="rId12" Type="http://schemas.openxmlformats.org/officeDocument/2006/relationships/tags" Target="../tags/tag6167.xml"/><Relationship Id="rId11" Type="http://schemas.openxmlformats.org/officeDocument/2006/relationships/tags" Target="../tags/tag6166.xml"/><Relationship Id="rId10" Type="http://schemas.openxmlformats.org/officeDocument/2006/relationships/tags" Target="../tags/tag6165.xml"/><Relationship Id="rId1" Type="http://schemas.openxmlformats.org/officeDocument/2006/relationships/slideMaster" Target="../slideMasters/slideMaster29.xml"/></Relationships>
</file>

<file path=ppt/slideLayouts/_rels/slideLayout523.xml.rels><?xml version="1.0" encoding="UTF-8" standalone="yes"?>
<Relationships xmlns="http://schemas.openxmlformats.org/package/2006/relationships"><Relationship Id="rId9" Type="http://schemas.openxmlformats.org/officeDocument/2006/relationships/tags" Target="../tags/tag6179.xml"/><Relationship Id="rId8" Type="http://schemas.openxmlformats.org/officeDocument/2006/relationships/tags" Target="../tags/tag6178.xml"/><Relationship Id="rId7" Type="http://schemas.openxmlformats.org/officeDocument/2006/relationships/tags" Target="../tags/tag6177.xml"/><Relationship Id="rId6" Type="http://schemas.openxmlformats.org/officeDocument/2006/relationships/tags" Target="../tags/tag6176.xml"/><Relationship Id="rId5" Type="http://schemas.openxmlformats.org/officeDocument/2006/relationships/tags" Target="../tags/tag6175.xml"/><Relationship Id="rId4" Type="http://schemas.openxmlformats.org/officeDocument/2006/relationships/image" Target="../media/image2.png"/><Relationship Id="rId3" Type="http://schemas.openxmlformats.org/officeDocument/2006/relationships/tags" Target="../tags/tag6174.xml"/><Relationship Id="rId2" Type="http://schemas.openxmlformats.org/officeDocument/2006/relationships/tags" Target="../tags/tag6173.xml"/><Relationship Id="rId10" Type="http://schemas.openxmlformats.org/officeDocument/2006/relationships/tags" Target="../tags/tag6180.xml"/><Relationship Id="rId1" Type="http://schemas.openxmlformats.org/officeDocument/2006/relationships/slideMaster" Target="../slideMasters/slideMaster29.xml"/></Relationships>
</file>

<file path=ppt/slideLayouts/_rels/slideLayout524.xml.rels><?xml version="1.0" encoding="UTF-8" standalone="yes"?>
<Relationships xmlns="http://schemas.openxmlformats.org/package/2006/relationships"><Relationship Id="rId9" Type="http://schemas.openxmlformats.org/officeDocument/2006/relationships/tags" Target="../tags/tag6188.xml"/><Relationship Id="rId8" Type="http://schemas.openxmlformats.org/officeDocument/2006/relationships/tags" Target="../tags/tag6187.xml"/><Relationship Id="rId7" Type="http://schemas.openxmlformats.org/officeDocument/2006/relationships/tags" Target="../tags/tag6186.xml"/><Relationship Id="rId6" Type="http://schemas.openxmlformats.org/officeDocument/2006/relationships/tags" Target="../tags/tag6185.xml"/><Relationship Id="rId5" Type="http://schemas.openxmlformats.org/officeDocument/2006/relationships/tags" Target="../tags/tag6184.xml"/><Relationship Id="rId4" Type="http://schemas.openxmlformats.org/officeDocument/2006/relationships/tags" Target="../tags/tag6183.xml"/><Relationship Id="rId3" Type="http://schemas.openxmlformats.org/officeDocument/2006/relationships/tags" Target="../tags/tag6182.xml"/><Relationship Id="rId2" Type="http://schemas.openxmlformats.org/officeDocument/2006/relationships/tags" Target="../tags/tag6181.xml"/><Relationship Id="rId11" Type="http://schemas.openxmlformats.org/officeDocument/2006/relationships/tags" Target="../tags/tag6190.xml"/><Relationship Id="rId10" Type="http://schemas.openxmlformats.org/officeDocument/2006/relationships/tags" Target="../tags/tag6189.xml"/><Relationship Id="rId1" Type="http://schemas.openxmlformats.org/officeDocument/2006/relationships/slideMaster" Target="../slideMasters/slideMaster29.xml"/></Relationships>
</file>

<file path=ppt/slideLayouts/_rels/slideLayout525.xml.rels><?xml version="1.0" encoding="UTF-8" standalone="yes"?>
<Relationships xmlns="http://schemas.openxmlformats.org/package/2006/relationships"><Relationship Id="rId9" Type="http://schemas.openxmlformats.org/officeDocument/2006/relationships/tags" Target="../tags/tag6197.xml"/><Relationship Id="rId8" Type="http://schemas.openxmlformats.org/officeDocument/2006/relationships/tags" Target="../tags/tag6196.xml"/><Relationship Id="rId7" Type="http://schemas.openxmlformats.org/officeDocument/2006/relationships/tags" Target="../tags/tag6195.xml"/><Relationship Id="rId6" Type="http://schemas.openxmlformats.org/officeDocument/2006/relationships/tags" Target="../tags/tag6194.xml"/><Relationship Id="rId5" Type="http://schemas.openxmlformats.org/officeDocument/2006/relationships/tags" Target="../tags/tag6193.xml"/><Relationship Id="rId4" Type="http://schemas.openxmlformats.org/officeDocument/2006/relationships/image" Target="../media/image2.png"/><Relationship Id="rId3" Type="http://schemas.openxmlformats.org/officeDocument/2006/relationships/tags" Target="../tags/tag6192.xml"/><Relationship Id="rId2" Type="http://schemas.openxmlformats.org/officeDocument/2006/relationships/tags" Target="../tags/tag6191.xml"/><Relationship Id="rId11" Type="http://schemas.openxmlformats.org/officeDocument/2006/relationships/tags" Target="../tags/tag6199.xml"/><Relationship Id="rId10" Type="http://schemas.openxmlformats.org/officeDocument/2006/relationships/tags" Target="../tags/tag6198.xml"/><Relationship Id="rId1" Type="http://schemas.openxmlformats.org/officeDocument/2006/relationships/slideMaster" Target="../slideMasters/slideMaster29.xml"/></Relationships>
</file>

<file path=ppt/slideLayouts/_rels/slideLayout526.xml.rels><?xml version="1.0" encoding="UTF-8" standalone="yes"?>
<Relationships xmlns="http://schemas.openxmlformats.org/package/2006/relationships"><Relationship Id="rId9" Type="http://schemas.openxmlformats.org/officeDocument/2006/relationships/tags" Target="../tags/tag6206.xml"/><Relationship Id="rId8" Type="http://schemas.openxmlformats.org/officeDocument/2006/relationships/tags" Target="../tags/tag6205.xml"/><Relationship Id="rId7" Type="http://schemas.openxmlformats.org/officeDocument/2006/relationships/tags" Target="../tags/tag6204.xml"/><Relationship Id="rId6" Type="http://schemas.openxmlformats.org/officeDocument/2006/relationships/tags" Target="../tags/tag6203.xml"/><Relationship Id="rId5" Type="http://schemas.openxmlformats.org/officeDocument/2006/relationships/tags" Target="../tags/tag6202.xml"/><Relationship Id="rId4" Type="http://schemas.openxmlformats.org/officeDocument/2006/relationships/image" Target="../media/image2.png"/><Relationship Id="rId3" Type="http://schemas.openxmlformats.org/officeDocument/2006/relationships/tags" Target="../tags/tag6201.xml"/><Relationship Id="rId2" Type="http://schemas.openxmlformats.org/officeDocument/2006/relationships/tags" Target="../tags/tag6200.xml"/><Relationship Id="rId13" Type="http://schemas.openxmlformats.org/officeDocument/2006/relationships/tags" Target="../tags/tag6210.xml"/><Relationship Id="rId12" Type="http://schemas.openxmlformats.org/officeDocument/2006/relationships/tags" Target="../tags/tag6209.xml"/><Relationship Id="rId11" Type="http://schemas.openxmlformats.org/officeDocument/2006/relationships/tags" Target="../tags/tag6208.xml"/><Relationship Id="rId10" Type="http://schemas.openxmlformats.org/officeDocument/2006/relationships/tags" Target="../tags/tag6207.xml"/><Relationship Id="rId1" Type="http://schemas.openxmlformats.org/officeDocument/2006/relationships/slideMaster" Target="../slideMasters/slideMaster29.xml"/></Relationships>
</file>

<file path=ppt/slideLayouts/_rels/slideLayout527.xml.rels><?xml version="1.0" encoding="UTF-8" standalone="yes"?>
<Relationships xmlns="http://schemas.openxmlformats.org/package/2006/relationships"><Relationship Id="rId9" Type="http://schemas.openxmlformats.org/officeDocument/2006/relationships/tags" Target="../tags/tag6218.xml"/><Relationship Id="rId8" Type="http://schemas.openxmlformats.org/officeDocument/2006/relationships/tags" Target="../tags/tag6217.xml"/><Relationship Id="rId7" Type="http://schemas.openxmlformats.org/officeDocument/2006/relationships/tags" Target="../tags/tag6216.xml"/><Relationship Id="rId6" Type="http://schemas.openxmlformats.org/officeDocument/2006/relationships/tags" Target="../tags/tag6215.xml"/><Relationship Id="rId5" Type="http://schemas.openxmlformats.org/officeDocument/2006/relationships/tags" Target="../tags/tag6214.xml"/><Relationship Id="rId4" Type="http://schemas.openxmlformats.org/officeDocument/2006/relationships/tags" Target="../tags/tag6213.xml"/><Relationship Id="rId3" Type="http://schemas.openxmlformats.org/officeDocument/2006/relationships/tags" Target="../tags/tag6212.xml"/><Relationship Id="rId2" Type="http://schemas.openxmlformats.org/officeDocument/2006/relationships/tags" Target="../tags/tag6211.xml"/><Relationship Id="rId10" Type="http://schemas.openxmlformats.org/officeDocument/2006/relationships/tags" Target="../tags/tag6219.xml"/><Relationship Id="rId1" Type="http://schemas.openxmlformats.org/officeDocument/2006/relationships/slideMaster" Target="../slideMasters/slideMaster29.xml"/></Relationships>
</file>

<file path=ppt/slideLayouts/_rels/slideLayout528.xml.rels><?xml version="1.0" encoding="UTF-8" standalone="yes"?>
<Relationships xmlns="http://schemas.openxmlformats.org/package/2006/relationships"><Relationship Id="rId4" Type="http://schemas.openxmlformats.org/officeDocument/2006/relationships/tags" Target="../tags/tag6222.xml"/><Relationship Id="rId3" Type="http://schemas.openxmlformats.org/officeDocument/2006/relationships/tags" Target="../tags/tag6221.xml"/><Relationship Id="rId2" Type="http://schemas.openxmlformats.org/officeDocument/2006/relationships/tags" Target="../tags/tag6220.xml"/><Relationship Id="rId1" Type="http://schemas.openxmlformats.org/officeDocument/2006/relationships/slideMaster" Target="../slideMasters/slideMaster29.xml"/></Relationships>
</file>

<file path=ppt/slideLayouts/_rels/slideLayout529.xml.rels><?xml version="1.0" encoding="UTF-8" standalone="yes"?>
<Relationships xmlns="http://schemas.openxmlformats.org/package/2006/relationships"><Relationship Id="rId9" Type="http://schemas.openxmlformats.org/officeDocument/2006/relationships/tags" Target="../tags/tag6229.xml"/><Relationship Id="rId8" Type="http://schemas.openxmlformats.org/officeDocument/2006/relationships/tags" Target="../tags/tag6228.xml"/><Relationship Id="rId7" Type="http://schemas.openxmlformats.org/officeDocument/2006/relationships/tags" Target="../tags/tag6227.xml"/><Relationship Id="rId6" Type="http://schemas.openxmlformats.org/officeDocument/2006/relationships/tags" Target="../tags/tag6226.xml"/><Relationship Id="rId5" Type="http://schemas.openxmlformats.org/officeDocument/2006/relationships/tags" Target="../tags/tag6225.xml"/><Relationship Id="rId4" Type="http://schemas.openxmlformats.org/officeDocument/2006/relationships/image" Target="../media/image2.png"/><Relationship Id="rId3" Type="http://schemas.openxmlformats.org/officeDocument/2006/relationships/tags" Target="../tags/tag6224.xml"/><Relationship Id="rId2" Type="http://schemas.openxmlformats.org/officeDocument/2006/relationships/tags" Target="../tags/tag6223.xml"/><Relationship Id="rId11" Type="http://schemas.openxmlformats.org/officeDocument/2006/relationships/tags" Target="../tags/tag6231.xml"/><Relationship Id="rId10" Type="http://schemas.openxmlformats.org/officeDocument/2006/relationships/tags" Target="../tags/tag6230.xml"/><Relationship Id="rId1" Type="http://schemas.openxmlformats.org/officeDocument/2006/relationships/slideMaster" Target="../slideMasters/slideMaster29.xml"/></Relationships>
</file>

<file path=ppt/slideLayouts/_rels/slideLayout53.xml.rels><?xml version="1.0" encoding="UTF-8" standalone="yes"?>
<Relationships xmlns="http://schemas.openxmlformats.org/package/2006/relationships"><Relationship Id="rId4" Type="http://schemas.openxmlformats.org/officeDocument/2006/relationships/tags" Target="../tags/tag522.xml"/><Relationship Id="rId3" Type="http://schemas.openxmlformats.org/officeDocument/2006/relationships/tags" Target="../tags/tag521.xml"/><Relationship Id="rId2" Type="http://schemas.openxmlformats.org/officeDocument/2006/relationships/tags" Target="../tags/tag520.xml"/><Relationship Id="rId1" Type="http://schemas.openxmlformats.org/officeDocument/2006/relationships/slideMaster" Target="../slideMasters/slideMaster4.xml"/></Relationships>
</file>

<file path=ppt/slideLayouts/_rels/slideLayout530.xml.rels><?xml version="1.0" encoding="UTF-8" standalone="yes"?>
<Relationships xmlns="http://schemas.openxmlformats.org/package/2006/relationships"><Relationship Id="rId9" Type="http://schemas.openxmlformats.org/officeDocument/2006/relationships/tags" Target="../tags/tag6239.xml"/><Relationship Id="rId8" Type="http://schemas.openxmlformats.org/officeDocument/2006/relationships/tags" Target="../tags/tag6238.xml"/><Relationship Id="rId7" Type="http://schemas.openxmlformats.org/officeDocument/2006/relationships/tags" Target="../tags/tag6237.xml"/><Relationship Id="rId6" Type="http://schemas.openxmlformats.org/officeDocument/2006/relationships/tags" Target="../tags/tag6236.xml"/><Relationship Id="rId5" Type="http://schemas.openxmlformats.org/officeDocument/2006/relationships/tags" Target="../tags/tag6235.xml"/><Relationship Id="rId4" Type="http://schemas.openxmlformats.org/officeDocument/2006/relationships/tags" Target="../tags/tag6234.xml"/><Relationship Id="rId3" Type="http://schemas.openxmlformats.org/officeDocument/2006/relationships/tags" Target="../tags/tag6233.xml"/><Relationship Id="rId2" Type="http://schemas.openxmlformats.org/officeDocument/2006/relationships/tags" Target="../tags/tag6232.xml"/><Relationship Id="rId18" Type="http://schemas.openxmlformats.org/officeDocument/2006/relationships/tags" Target="../tags/tag6248.xml"/><Relationship Id="rId17" Type="http://schemas.openxmlformats.org/officeDocument/2006/relationships/tags" Target="../tags/tag6247.xml"/><Relationship Id="rId16" Type="http://schemas.openxmlformats.org/officeDocument/2006/relationships/tags" Target="../tags/tag6246.xml"/><Relationship Id="rId15" Type="http://schemas.openxmlformats.org/officeDocument/2006/relationships/tags" Target="../tags/tag6245.xml"/><Relationship Id="rId14" Type="http://schemas.openxmlformats.org/officeDocument/2006/relationships/tags" Target="../tags/tag6244.xml"/><Relationship Id="rId13" Type="http://schemas.openxmlformats.org/officeDocument/2006/relationships/tags" Target="../tags/tag6243.xml"/><Relationship Id="rId12" Type="http://schemas.openxmlformats.org/officeDocument/2006/relationships/tags" Target="../tags/tag6242.xml"/><Relationship Id="rId11" Type="http://schemas.openxmlformats.org/officeDocument/2006/relationships/tags" Target="../tags/tag6241.xml"/><Relationship Id="rId10" Type="http://schemas.openxmlformats.org/officeDocument/2006/relationships/tags" Target="../tags/tag6240.xml"/><Relationship Id="rId1" Type="http://schemas.openxmlformats.org/officeDocument/2006/relationships/slideMaster" Target="../slideMasters/slideMaster29.xml"/></Relationships>
</file>

<file path=ppt/slideLayouts/_rels/slideLayout531.xml.rels><?xml version="1.0" encoding="UTF-8" standalone="yes"?>
<Relationships xmlns="http://schemas.openxmlformats.org/package/2006/relationships"><Relationship Id="rId9" Type="http://schemas.openxmlformats.org/officeDocument/2006/relationships/tags" Target="../tags/tag6256.xml"/><Relationship Id="rId8" Type="http://schemas.openxmlformats.org/officeDocument/2006/relationships/tags" Target="../tags/tag6255.xml"/><Relationship Id="rId7" Type="http://schemas.openxmlformats.org/officeDocument/2006/relationships/tags" Target="../tags/tag6254.xml"/><Relationship Id="rId6" Type="http://schemas.openxmlformats.org/officeDocument/2006/relationships/tags" Target="../tags/tag6253.xml"/><Relationship Id="rId5" Type="http://schemas.openxmlformats.org/officeDocument/2006/relationships/tags" Target="../tags/tag6252.xml"/><Relationship Id="rId4" Type="http://schemas.openxmlformats.org/officeDocument/2006/relationships/tags" Target="../tags/tag6251.xml"/><Relationship Id="rId3" Type="http://schemas.openxmlformats.org/officeDocument/2006/relationships/tags" Target="../tags/tag6250.xml"/><Relationship Id="rId2" Type="http://schemas.openxmlformats.org/officeDocument/2006/relationships/tags" Target="../tags/tag6249.xml"/><Relationship Id="rId17" Type="http://schemas.openxmlformats.org/officeDocument/2006/relationships/tags" Target="../tags/tag6264.xml"/><Relationship Id="rId16" Type="http://schemas.openxmlformats.org/officeDocument/2006/relationships/tags" Target="../tags/tag6263.xml"/><Relationship Id="rId15" Type="http://schemas.openxmlformats.org/officeDocument/2006/relationships/tags" Target="../tags/tag6262.xml"/><Relationship Id="rId14" Type="http://schemas.openxmlformats.org/officeDocument/2006/relationships/tags" Target="../tags/tag6261.xml"/><Relationship Id="rId13" Type="http://schemas.openxmlformats.org/officeDocument/2006/relationships/tags" Target="../tags/tag6260.xml"/><Relationship Id="rId12" Type="http://schemas.openxmlformats.org/officeDocument/2006/relationships/tags" Target="../tags/tag6259.xml"/><Relationship Id="rId11" Type="http://schemas.openxmlformats.org/officeDocument/2006/relationships/tags" Target="../tags/tag6258.xml"/><Relationship Id="rId10" Type="http://schemas.openxmlformats.org/officeDocument/2006/relationships/tags" Target="../tags/tag6257.xml"/><Relationship Id="rId1" Type="http://schemas.openxmlformats.org/officeDocument/2006/relationships/slideMaster" Target="../slideMasters/slideMaster29.xml"/></Relationships>
</file>

<file path=ppt/slideLayouts/_rels/slideLayout532.xml.rels><?xml version="1.0" encoding="UTF-8" standalone="yes"?>
<Relationships xmlns="http://schemas.openxmlformats.org/package/2006/relationships"><Relationship Id="rId9" Type="http://schemas.openxmlformats.org/officeDocument/2006/relationships/tags" Target="../tags/tag6272.xml"/><Relationship Id="rId8" Type="http://schemas.openxmlformats.org/officeDocument/2006/relationships/tags" Target="../tags/tag6271.xml"/><Relationship Id="rId7" Type="http://schemas.openxmlformats.org/officeDocument/2006/relationships/tags" Target="../tags/tag6270.xml"/><Relationship Id="rId6" Type="http://schemas.openxmlformats.org/officeDocument/2006/relationships/tags" Target="../tags/tag6269.xml"/><Relationship Id="rId5" Type="http://schemas.openxmlformats.org/officeDocument/2006/relationships/tags" Target="../tags/tag6268.xml"/><Relationship Id="rId4" Type="http://schemas.openxmlformats.org/officeDocument/2006/relationships/tags" Target="../tags/tag6267.xml"/><Relationship Id="rId3" Type="http://schemas.openxmlformats.org/officeDocument/2006/relationships/tags" Target="../tags/tag6266.xml"/><Relationship Id="rId2" Type="http://schemas.openxmlformats.org/officeDocument/2006/relationships/tags" Target="../tags/tag6265.xml"/><Relationship Id="rId15" Type="http://schemas.openxmlformats.org/officeDocument/2006/relationships/tags" Target="../tags/tag6278.xml"/><Relationship Id="rId14" Type="http://schemas.openxmlformats.org/officeDocument/2006/relationships/tags" Target="../tags/tag6277.xml"/><Relationship Id="rId13" Type="http://schemas.openxmlformats.org/officeDocument/2006/relationships/tags" Target="../tags/tag6276.xml"/><Relationship Id="rId12" Type="http://schemas.openxmlformats.org/officeDocument/2006/relationships/tags" Target="../tags/tag6275.xml"/><Relationship Id="rId11" Type="http://schemas.openxmlformats.org/officeDocument/2006/relationships/tags" Target="../tags/tag6274.xml"/><Relationship Id="rId10" Type="http://schemas.openxmlformats.org/officeDocument/2006/relationships/tags" Target="../tags/tag6273.xml"/><Relationship Id="rId1" Type="http://schemas.openxmlformats.org/officeDocument/2006/relationships/slideMaster" Target="../slideMasters/slideMaster29.xml"/></Relationships>
</file>

<file path=ppt/slideLayouts/_rels/slideLayout533.xml.rels><?xml version="1.0" encoding="UTF-8" standalone="yes"?>
<Relationships xmlns="http://schemas.openxmlformats.org/package/2006/relationships"><Relationship Id="rId8" Type="http://schemas.openxmlformats.org/officeDocument/2006/relationships/tags" Target="../tags/tag6284.xml"/><Relationship Id="rId7" Type="http://schemas.openxmlformats.org/officeDocument/2006/relationships/tags" Target="../tags/tag6283.xml"/><Relationship Id="rId6" Type="http://schemas.openxmlformats.org/officeDocument/2006/relationships/tags" Target="../tags/tag6282.xml"/><Relationship Id="rId5" Type="http://schemas.openxmlformats.org/officeDocument/2006/relationships/tags" Target="../tags/tag6281.xml"/><Relationship Id="rId4" Type="http://schemas.openxmlformats.org/officeDocument/2006/relationships/tags" Target="../tags/tag6280.xml"/><Relationship Id="rId3" Type="http://schemas.openxmlformats.org/officeDocument/2006/relationships/image" Target="../media/image2.png"/><Relationship Id="rId2" Type="http://schemas.openxmlformats.org/officeDocument/2006/relationships/tags" Target="../tags/tag6279.xml"/><Relationship Id="rId1" Type="http://schemas.openxmlformats.org/officeDocument/2006/relationships/slideMaster" Target="../slideMasters/slideMaster29.xml"/></Relationships>
</file>

<file path=ppt/slideLayouts/_rels/slideLayout534.xml.rels><?xml version="1.0" encoding="UTF-8" standalone="yes"?>
<Relationships xmlns="http://schemas.openxmlformats.org/package/2006/relationships"><Relationship Id="rId9" Type="http://schemas.openxmlformats.org/officeDocument/2006/relationships/tags" Target="../tags/tag6292.xml"/><Relationship Id="rId8" Type="http://schemas.openxmlformats.org/officeDocument/2006/relationships/tags" Target="../tags/tag6291.xml"/><Relationship Id="rId7" Type="http://schemas.openxmlformats.org/officeDocument/2006/relationships/tags" Target="../tags/tag6290.xml"/><Relationship Id="rId6" Type="http://schemas.openxmlformats.org/officeDocument/2006/relationships/tags" Target="../tags/tag6289.xml"/><Relationship Id="rId5" Type="http://schemas.openxmlformats.org/officeDocument/2006/relationships/tags" Target="../tags/tag6288.xml"/><Relationship Id="rId4" Type="http://schemas.openxmlformats.org/officeDocument/2006/relationships/tags" Target="../tags/tag6287.xml"/><Relationship Id="rId3" Type="http://schemas.openxmlformats.org/officeDocument/2006/relationships/tags" Target="../tags/tag6286.xml"/><Relationship Id="rId2" Type="http://schemas.openxmlformats.org/officeDocument/2006/relationships/tags" Target="../tags/tag6285.xml"/><Relationship Id="rId17" Type="http://schemas.openxmlformats.org/officeDocument/2006/relationships/tags" Target="../tags/tag6300.xml"/><Relationship Id="rId16" Type="http://schemas.openxmlformats.org/officeDocument/2006/relationships/tags" Target="../tags/tag6299.xml"/><Relationship Id="rId15" Type="http://schemas.openxmlformats.org/officeDocument/2006/relationships/tags" Target="../tags/tag6298.xml"/><Relationship Id="rId14" Type="http://schemas.openxmlformats.org/officeDocument/2006/relationships/tags" Target="../tags/tag6297.xml"/><Relationship Id="rId13" Type="http://schemas.openxmlformats.org/officeDocument/2006/relationships/tags" Target="../tags/tag6296.xml"/><Relationship Id="rId12" Type="http://schemas.openxmlformats.org/officeDocument/2006/relationships/tags" Target="../tags/tag6295.xml"/><Relationship Id="rId11" Type="http://schemas.openxmlformats.org/officeDocument/2006/relationships/tags" Target="../tags/tag6294.xml"/><Relationship Id="rId10" Type="http://schemas.openxmlformats.org/officeDocument/2006/relationships/tags" Target="../tags/tag6293.xml"/><Relationship Id="rId1" Type="http://schemas.openxmlformats.org/officeDocument/2006/relationships/slideMaster" Target="../slideMasters/slideMaster29.xml"/></Relationships>
</file>

<file path=ppt/slideLayouts/_rels/slideLayout535.xml.rels><?xml version="1.0" encoding="UTF-8" standalone="yes"?>
<Relationships xmlns="http://schemas.openxmlformats.org/package/2006/relationships"><Relationship Id="rId9" Type="http://schemas.openxmlformats.org/officeDocument/2006/relationships/tags" Target="../tags/tag6308.xml"/><Relationship Id="rId8" Type="http://schemas.openxmlformats.org/officeDocument/2006/relationships/tags" Target="../tags/tag6307.xml"/><Relationship Id="rId7" Type="http://schemas.openxmlformats.org/officeDocument/2006/relationships/tags" Target="../tags/tag6306.xml"/><Relationship Id="rId6" Type="http://schemas.openxmlformats.org/officeDocument/2006/relationships/tags" Target="../tags/tag6305.xml"/><Relationship Id="rId5" Type="http://schemas.openxmlformats.org/officeDocument/2006/relationships/tags" Target="../tags/tag6304.xml"/><Relationship Id="rId4" Type="http://schemas.openxmlformats.org/officeDocument/2006/relationships/tags" Target="../tags/tag6303.xml"/><Relationship Id="rId3" Type="http://schemas.openxmlformats.org/officeDocument/2006/relationships/tags" Target="../tags/tag6302.xml"/><Relationship Id="rId2" Type="http://schemas.openxmlformats.org/officeDocument/2006/relationships/tags" Target="../tags/tag6301.xml"/><Relationship Id="rId18" Type="http://schemas.openxmlformats.org/officeDocument/2006/relationships/tags" Target="../tags/tag6317.xml"/><Relationship Id="rId17" Type="http://schemas.openxmlformats.org/officeDocument/2006/relationships/tags" Target="../tags/tag6316.xml"/><Relationship Id="rId16" Type="http://schemas.openxmlformats.org/officeDocument/2006/relationships/tags" Target="../tags/tag6315.xml"/><Relationship Id="rId15" Type="http://schemas.openxmlformats.org/officeDocument/2006/relationships/tags" Target="../tags/tag6314.xml"/><Relationship Id="rId14" Type="http://schemas.openxmlformats.org/officeDocument/2006/relationships/tags" Target="../tags/tag6313.xml"/><Relationship Id="rId13" Type="http://schemas.openxmlformats.org/officeDocument/2006/relationships/tags" Target="../tags/tag6312.xml"/><Relationship Id="rId12" Type="http://schemas.openxmlformats.org/officeDocument/2006/relationships/tags" Target="../tags/tag6311.xml"/><Relationship Id="rId11" Type="http://schemas.openxmlformats.org/officeDocument/2006/relationships/tags" Target="../tags/tag6310.xml"/><Relationship Id="rId10" Type="http://schemas.openxmlformats.org/officeDocument/2006/relationships/tags" Target="../tags/tag6309.xml"/><Relationship Id="rId1" Type="http://schemas.openxmlformats.org/officeDocument/2006/relationships/slideMaster" Target="../slideMasters/slideMaster29.xml"/></Relationships>
</file>

<file path=ppt/slideLayouts/_rels/slideLayout536.xml.rels><?xml version="1.0" encoding="UTF-8" standalone="yes"?>
<Relationships xmlns="http://schemas.openxmlformats.org/package/2006/relationships"><Relationship Id="rId9" Type="http://schemas.openxmlformats.org/officeDocument/2006/relationships/tags" Target="../tags/tag6325.xml"/><Relationship Id="rId8" Type="http://schemas.openxmlformats.org/officeDocument/2006/relationships/tags" Target="../tags/tag6324.xml"/><Relationship Id="rId7" Type="http://schemas.openxmlformats.org/officeDocument/2006/relationships/tags" Target="../tags/tag6323.xml"/><Relationship Id="rId6" Type="http://schemas.openxmlformats.org/officeDocument/2006/relationships/tags" Target="../tags/tag6322.xml"/><Relationship Id="rId5" Type="http://schemas.openxmlformats.org/officeDocument/2006/relationships/tags" Target="../tags/tag6321.xml"/><Relationship Id="rId4" Type="http://schemas.openxmlformats.org/officeDocument/2006/relationships/tags" Target="../tags/tag6320.xml"/><Relationship Id="rId3" Type="http://schemas.openxmlformats.org/officeDocument/2006/relationships/tags" Target="../tags/tag6319.xml"/><Relationship Id="rId2" Type="http://schemas.openxmlformats.org/officeDocument/2006/relationships/tags" Target="../tags/tag6318.xml"/><Relationship Id="rId18" Type="http://schemas.openxmlformats.org/officeDocument/2006/relationships/tags" Target="../tags/tag6334.xml"/><Relationship Id="rId17" Type="http://schemas.openxmlformats.org/officeDocument/2006/relationships/tags" Target="../tags/tag6333.xml"/><Relationship Id="rId16" Type="http://schemas.openxmlformats.org/officeDocument/2006/relationships/tags" Target="../tags/tag6332.xml"/><Relationship Id="rId15" Type="http://schemas.openxmlformats.org/officeDocument/2006/relationships/tags" Target="../tags/tag6331.xml"/><Relationship Id="rId14" Type="http://schemas.openxmlformats.org/officeDocument/2006/relationships/tags" Target="../tags/tag6330.xml"/><Relationship Id="rId13" Type="http://schemas.openxmlformats.org/officeDocument/2006/relationships/tags" Target="../tags/tag6329.xml"/><Relationship Id="rId12" Type="http://schemas.openxmlformats.org/officeDocument/2006/relationships/tags" Target="../tags/tag6328.xml"/><Relationship Id="rId11" Type="http://schemas.openxmlformats.org/officeDocument/2006/relationships/tags" Target="../tags/tag6327.xml"/><Relationship Id="rId10" Type="http://schemas.openxmlformats.org/officeDocument/2006/relationships/tags" Target="../tags/tag6326.xml"/><Relationship Id="rId1" Type="http://schemas.openxmlformats.org/officeDocument/2006/relationships/slideMaster" Target="../slideMasters/slideMaster29.xml"/></Relationships>
</file>

<file path=ppt/slideLayouts/_rels/slideLayout537.xml.rels><?xml version="1.0" encoding="UTF-8" standalone="yes"?>
<Relationships xmlns="http://schemas.openxmlformats.org/package/2006/relationships"><Relationship Id="rId9" Type="http://schemas.openxmlformats.org/officeDocument/2006/relationships/tags" Target="../tags/tag6342.xml"/><Relationship Id="rId8" Type="http://schemas.openxmlformats.org/officeDocument/2006/relationships/tags" Target="../tags/tag6341.xml"/><Relationship Id="rId7" Type="http://schemas.openxmlformats.org/officeDocument/2006/relationships/tags" Target="../tags/tag6340.xml"/><Relationship Id="rId6" Type="http://schemas.openxmlformats.org/officeDocument/2006/relationships/tags" Target="../tags/tag6339.xml"/><Relationship Id="rId5" Type="http://schemas.openxmlformats.org/officeDocument/2006/relationships/tags" Target="../tags/tag6338.xml"/><Relationship Id="rId4" Type="http://schemas.openxmlformats.org/officeDocument/2006/relationships/tags" Target="../tags/tag6337.xml"/><Relationship Id="rId3" Type="http://schemas.openxmlformats.org/officeDocument/2006/relationships/tags" Target="../tags/tag6336.xml"/><Relationship Id="rId2" Type="http://schemas.openxmlformats.org/officeDocument/2006/relationships/tags" Target="../tags/tag6335.xml"/><Relationship Id="rId18" Type="http://schemas.openxmlformats.org/officeDocument/2006/relationships/tags" Target="../tags/tag6351.xml"/><Relationship Id="rId17" Type="http://schemas.openxmlformats.org/officeDocument/2006/relationships/tags" Target="../tags/tag6350.xml"/><Relationship Id="rId16" Type="http://schemas.openxmlformats.org/officeDocument/2006/relationships/tags" Target="../tags/tag6349.xml"/><Relationship Id="rId15" Type="http://schemas.openxmlformats.org/officeDocument/2006/relationships/tags" Target="../tags/tag6348.xml"/><Relationship Id="rId14" Type="http://schemas.openxmlformats.org/officeDocument/2006/relationships/tags" Target="../tags/tag6347.xml"/><Relationship Id="rId13" Type="http://schemas.openxmlformats.org/officeDocument/2006/relationships/tags" Target="../tags/tag6346.xml"/><Relationship Id="rId12" Type="http://schemas.openxmlformats.org/officeDocument/2006/relationships/tags" Target="../tags/tag6345.xml"/><Relationship Id="rId11" Type="http://schemas.openxmlformats.org/officeDocument/2006/relationships/tags" Target="../tags/tag6344.xml"/><Relationship Id="rId10" Type="http://schemas.openxmlformats.org/officeDocument/2006/relationships/tags" Target="../tags/tag6343.xml"/><Relationship Id="rId1" Type="http://schemas.openxmlformats.org/officeDocument/2006/relationships/slideMaster" Target="../slideMasters/slideMaster29.xml"/></Relationships>
</file>

<file path=ppt/slideLayouts/_rels/slideLayout538.xml.rels><?xml version="1.0" encoding="UTF-8" standalone="yes"?>
<Relationships xmlns="http://schemas.openxmlformats.org/package/2006/relationships"><Relationship Id="rId9" Type="http://schemas.openxmlformats.org/officeDocument/2006/relationships/tags" Target="../tags/tag6358.xml"/><Relationship Id="rId8" Type="http://schemas.openxmlformats.org/officeDocument/2006/relationships/tags" Target="../tags/tag6357.xml"/><Relationship Id="rId7" Type="http://schemas.openxmlformats.org/officeDocument/2006/relationships/tags" Target="../tags/tag6356.xml"/><Relationship Id="rId6" Type="http://schemas.openxmlformats.org/officeDocument/2006/relationships/tags" Target="../tags/tag6355.xml"/><Relationship Id="rId5" Type="http://schemas.openxmlformats.org/officeDocument/2006/relationships/tags" Target="../tags/tag6354.xml"/><Relationship Id="rId4" Type="http://schemas.openxmlformats.org/officeDocument/2006/relationships/image" Target="../media/image2.png"/><Relationship Id="rId3" Type="http://schemas.openxmlformats.org/officeDocument/2006/relationships/tags" Target="../tags/tag6353.xml"/><Relationship Id="rId2" Type="http://schemas.openxmlformats.org/officeDocument/2006/relationships/tags" Target="../tags/tag6352.xml"/><Relationship Id="rId13" Type="http://schemas.openxmlformats.org/officeDocument/2006/relationships/tags" Target="../tags/tag6362.xml"/><Relationship Id="rId12" Type="http://schemas.openxmlformats.org/officeDocument/2006/relationships/tags" Target="../tags/tag6361.xml"/><Relationship Id="rId11" Type="http://schemas.openxmlformats.org/officeDocument/2006/relationships/tags" Target="../tags/tag6360.xml"/><Relationship Id="rId10" Type="http://schemas.openxmlformats.org/officeDocument/2006/relationships/tags" Target="../tags/tag6359.xml"/><Relationship Id="rId1" Type="http://schemas.openxmlformats.org/officeDocument/2006/relationships/slideMaster" Target="../slideMasters/slideMaster29.xml"/></Relationships>
</file>

<file path=ppt/slideLayouts/_rels/slideLayout539.xml.rels><?xml version="1.0" encoding="UTF-8" standalone="yes"?>
<Relationships xmlns="http://schemas.openxmlformats.org/package/2006/relationships"><Relationship Id="rId9" Type="http://schemas.openxmlformats.org/officeDocument/2006/relationships/tags" Target="../tags/tag6370.xml"/><Relationship Id="rId8" Type="http://schemas.openxmlformats.org/officeDocument/2006/relationships/tags" Target="../tags/tag6369.xml"/><Relationship Id="rId7" Type="http://schemas.openxmlformats.org/officeDocument/2006/relationships/tags" Target="../tags/tag6368.xml"/><Relationship Id="rId6" Type="http://schemas.openxmlformats.org/officeDocument/2006/relationships/tags" Target="../tags/tag6367.xml"/><Relationship Id="rId5" Type="http://schemas.openxmlformats.org/officeDocument/2006/relationships/tags" Target="../tags/tag6366.xml"/><Relationship Id="rId4" Type="http://schemas.openxmlformats.org/officeDocument/2006/relationships/tags" Target="../tags/tag6365.xml"/><Relationship Id="rId3" Type="http://schemas.openxmlformats.org/officeDocument/2006/relationships/tags" Target="../tags/tag6364.xml"/><Relationship Id="rId2" Type="http://schemas.openxmlformats.org/officeDocument/2006/relationships/tags" Target="../tags/tag6363.xml"/><Relationship Id="rId17" Type="http://schemas.openxmlformats.org/officeDocument/2006/relationships/tags" Target="../tags/tag6378.xml"/><Relationship Id="rId16" Type="http://schemas.openxmlformats.org/officeDocument/2006/relationships/tags" Target="../tags/tag6377.xml"/><Relationship Id="rId15" Type="http://schemas.openxmlformats.org/officeDocument/2006/relationships/tags" Target="../tags/tag6376.xml"/><Relationship Id="rId14" Type="http://schemas.openxmlformats.org/officeDocument/2006/relationships/tags" Target="../tags/tag6375.xml"/><Relationship Id="rId13" Type="http://schemas.openxmlformats.org/officeDocument/2006/relationships/tags" Target="../tags/tag6374.xml"/><Relationship Id="rId12" Type="http://schemas.openxmlformats.org/officeDocument/2006/relationships/tags" Target="../tags/tag6373.xml"/><Relationship Id="rId11" Type="http://schemas.openxmlformats.org/officeDocument/2006/relationships/tags" Target="../tags/tag6372.xml"/><Relationship Id="rId10" Type="http://schemas.openxmlformats.org/officeDocument/2006/relationships/tags" Target="../tags/tag6371.xml"/><Relationship Id="rId1" Type="http://schemas.openxmlformats.org/officeDocument/2006/relationships/slideMaster" Target="../slideMasters/slideMaster29.xml"/></Relationships>
</file>

<file path=ppt/slideLayouts/_rels/slideLayout54.xml.rels><?xml version="1.0" encoding="UTF-8" standalone="yes"?>
<Relationships xmlns="http://schemas.openxmlformats.org/package/2006/relationships"><Relationship Id="rId9" Type="http://schemas.openxmlformats.org/officeDocument/2006/relationships/tags" Target="../tags/tag529.xml"/><Relationship Id="rId8" Type="http://schemas.openxmlformats.org/officeDocument/2006/relationships/tags" Target="../tags/tag528.xml"/><Relationship Id="rId7" Type="http://schemas.openxmlformats.org/officeDocument/2006/relationships/tags" Target="../tags/tag527.xml"/><Relationship Id="rId6" Type="http://schemas.openxmlformats.org/officeDocument/2006/relationships/tags" Target="../tags/tag526.xml"/><Relationship Id="rId5" Type="http://schemas.openxmlformats.org/officeDocument/2006/relationships/tags" Target="../tags/tag525.xml"/><Relationship Id="rId4" Type="http://schemas.openxmlformats.org/officeDocument/2006/relationships/image" Target="../media/image2.png"/><Relationship Id="rId3" Type="http://schemas.openxmlformats.org/officeDocument/2006/relationships/tags" Target="../tags/tag524.xml"/><Relationship Id="rId2" Type="http://schemas.openxmlformats.org/officeDocument/2006/relationships/tags" Target="../tags/tag523.xml"/><Relationship Id="rId11" Type="http://schemas.openxmlformats.org/officeDocument/2006/relationships/tags" Target="../tags/tag531.xml"/><Relationship Id="rId10" Type="http://schemas.openxmlformats.org/officeDocument/2006/relationships/tags" Target="../tags/tag530.xml"/><Relationship Id="rId1" Type="http://schemas.openxmlformats.org/officeDocument/2006/relationships/slideMaster" Target="../slideMasters/slideMaster4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55.xml.rels><?xml version="1.0" encoding="UTF-8" standalone="yes"?>
<Relationships xmlns="http://schemas.openxmlformats.org/package/2006/relationships"><Relationship Id="rId9" Type="http://schemas.openxmlformats.org/officeDocument/2006/relationships/tags" Target="../tags/tag539.xml"/><Relationship Id="rId8" Type="http://schemas.openxmlformats.org/officeDocument/2006/relationships/tags" Target="../tags/tag538.xml"/><Relationship Id="rId7" Type="http://schemas.openxmlformats.org/officeDocument/2006/relationships/tags" Target="../tags/tag537.xml"/><Relationship Id="rId6" Type="http://schemas.openxmlformats.org/officeDocument/2006/relationships/tags" Target="../tags/tag536.xml"/><Relationship Id="rId5" Type="http://schemas.openxmlformats.org/officeDocument/2006/relationships/tags" Target="../tags/tag535.xml"/><Relationship Id="rId4" Type="http://schemas.openxmlformats.org/officeDocument/2006/relationships/tags" Target="../tags/tag534.xml"/><Relationship Id="rId3" Type="http://schemas.openxmlformats.org/officeDocument/2006/relationships/tags" Target="../tags/tag533.xml"/><Relationship Id="rId2" Type="http://schemas.openxmlformats.org/officeDocument/2006/relationships/tags" Target="../tags/tag532.xml"/><Relationship Id="rId18" Type="http://schemas.openxmlformats.org/officeDocument/2006/relationships/tags" Target="../tags/tag548.xml"/><Relationship Id="rId17" Type="http://schemas.openxmlformats.org/officeDocument/2006/relationships/tags" Target="../tags/tag547.xml"/><Relationship Id="rId16" Type="http://schemas.openxmlformats.org/officeDocument/2006/relationships/tags" Target="../tags/tag546.xml"/><Relationship Id="rId15" Type="http://schemas.openxmlformats.org/officeDocument/2006/relationships/tags" Target="../tags/tag545.xml"/><Relationship Id="rId14" Type="http://schemas.openxmlformats.org/officeDocument/2006/relationships/tags" Target="../tags/tag544.xml"/><Relationship Id="rId13" Type="http://schemas.openxmlformats.org/officeDocument/2006/relationships/tags" Target="../tags/tag543.xml"/><Relationship Id="rId12" Type="http://schemas.openxmlformats.org/officeDocument/2006/relationships/tags" Target="../tags/tag542.xml"/><Relationship Id="rId11" Type="http://schemas.openxmlformats.org/officeDocument/2006/relationships/tags" Target="../tags/tag541.xml"/><Relationship Id="rId10" Type="http://schemas.openxmlformats.org/officeDocument/2006/relationships/tags" Target="../tags/tag540.xml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9" Type="http://schemas.openxmlformats.org/officeDocument/2006/relationships/tags" Target="../tags/tag556.xml"/><Relationship Id="rId8" Type="http://schemas.openxmlformats.org/officeDocument/2006/relationships/tags" Target="../tags/tag555.xml"/><Relationship Id="rId7" Type="http://schemas.openxmlformats.org/officeDocument/2006/relationships/tags" Target="../tags/tag554.xml"/><Relationship Id="rId6" Type="http://schemas.openxmlformats.org/officeDocument/2006/relationships/tags" Target="../tags/tag553.xml"/><Relationship Id="rId5" Type="http://schemas.openxmlformats.org/officeDocument/2006/relationships/tags" Target="../tags/tag552.xml"/><Relationship Id="rId4" Type="http://schemas.openxmlformats.org/officeDocument/2006/relationships/tags" Target="../tags/tag551.xml"/><Relationship Id="rId3" Type="http://schemas.openxmlformats.org/officeDocument/2006/relationships/tags" Target="../tags/tag550.xml"/><Relationship Id="rId2" Type="http://schemas.openxmlformats.org/officeDocument/2006/relationships/tags" Target="../tags/tag549.xml"/><Relationship Id="rId17" Type="http://schemas.openxmlformats.org/officeDocument/2006/relationships/tags" Target="../tags/tag564.xml"/><Relationship Id="rId16" Type="http://schemas.openxmlformats.org/officeDocument/2006/relationships/tags" Target="../tags/tag563.xml"/><Relationship Id="rId15" Type="http://schemas.openxmlformats.org/officeDocument/2006/relationships/tags" Target="../tags/tag562.xml"/><Relationship Id="rId14" Type="http://schemas.openxmlformats.org/officeDocument/2006/relationships/tags" Target="../tags/tag561.xml"/><Relationship Id="rId13" Type="http://schemas.openxmlformats.org/officeDocument/2006/relationships/tags" Target="../tags/tag560.xml"/><Relationship Id="rId12" Type="http://schemas.openxmlformats.org/officeDocument/2006/relationships/tags" Target="../tags/tag559.xml"/><Relationship Id="rId11" Type="http://schemas.openxmlformats.org/officeDocument/2006/relationships/tags" Target="../tags/tag558.xml"/><Relationship Id="rId10" Type="http://schemas.openxmlformats.org/officeDocument/2006/relationships/tags" Target="../tags/tag557.xml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9" Type="http://schemas.openxmlformats.org/officeDocument/2006/relationships/tags" Target="../tags/tag572.xml"/><Relationship Id="rId8" Type="http://schemas.openxmlformats.org/officeDocument/2006/relationships/tags" Target="../tags/tag571.xml"/><Relationship Id="rId7" Type="http://schemas.openxmlformats.org/officeDocument/2006/relationships/tags" Target="../tags/tag570.xml"/><Relationship Id="rId6" Type="http://schemas.openxmlformats.org/officeDocument/2006/relationships/tags" Target="../tags/tag569.xml"/><Relationship Id="rId5" Type="http://schemas.openxmlformats.org/officeDocument/2006/relationships/tags" Target="../tags/tag568.xml"/><Relationship Id="rId4" Type="http://schemas.openxmlformats.org/officeDocument/2006/relationships/tags" Target="../tags/tag567.xml"/><Relationship Id="rId3" Type="http://schemas.openxmlformats.org/officeDocument/2006/relationships/tags" Target="../tags/tag566.xml"/><Relationship Id="rId2" Type="http://schemas.openxmlformats.org/officeDocument/2006/relationships/tags" Target="../tags/tag565.xml"/><Relationship Id="rId15" Type="http://schemas.openxmlformats.org/officeDocument/2006/relationships/tags" Target="../tags/tag578.xml"/><Relationship Id="rId14" Type="http://schemas.openxmlformats.org/officeDocument/2006/relationships/tags" Target="../tags/tag577.xml"/><Relationship Id="rId13" Type="http://schemas.openxmlformats.org/officeDocument/2006/relationships/tags" Target="../tags/tag576.xml"/><Relationship Id="rId12" Type="http://schemas.openxmlformats.org/officeDocument/2006/relationships/tags" Target="../tags/tag575.xml"/><Relationship Id="rId11" Type="http://schemas.openxmlformats.org/officeDocument/2006/relationships/tags" Target="../tags/tag574.xml"/><Relationship Id="rId10" Type="http://schemas.openxmlformats.org/officeDocument/2006/relationships/tags" Target="../tags/tag573.xml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tags" Target="../tags/tag584.xml"/><Relationship Id="rId7" Type="http://schemas.openxmlformats.org/officeDocument/2006/relationships/tags" Target="../tags/tag583.xml"/><Relationship Id="rId6" Type="http://schemas.openxmlformats.org/officeDocument/2006/relationships/tags" Target="../tags/tag582.xml"/><Relationship Id="rId5" Type="http://schemas.openxmlformats.org/officeDocument/2006/relationships/tags" Target="../tags/tag581.xml"/><Relationship Id="rId4" Type="http://schemas.openxmlformats.org/officeDocument/2006/relationships/tags" Target="../tags/tag580.xml"/><Relationship Id="rId3" Type="http://schemas.openxmlformats.org/officeDocument/2006/relationships/image" Target="../media/image2.png"/><Relationship Id="rId2" Type="http://schemas.openxmlformats.org/officeDocument/2006/relationships/tags" Target="../tags/tag579.xml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9" Type="http://schemas.openxmlformats.org/officeDocument/2006/relationships/tags" Target="../tags/tag592.xml"/><Relationship Id="rId8" Type="http://schemas.openxmlformats.org/officeDocument/2006/relationships/tags" Target="../tags/tag591.xml"/><Relationship Id="rId7" Type="http://schemas.openxmlformats.org/officeDocument/2006/relationships/tags" Target="../tags/tag590.xml"/><Relationship Id="rId6" Type="http://schemas.openxmlformats.org/officeDocument/2006/relationships/tags" Target="../tags/tag589.xml"/><Relationship Id="rId5" Type="http://schemas.openxmlformats.org/officeDocument/2006/relationships/tags" Target="../tags/tag588.xml"/><Relationship Id="rId4" Type="http://schemas.openxmlformats.org/officeDocument/2006/relationships/tags" Target="../tags/tag587.xml"/><Relationship Id="rId3" Type="http://schemas.openxmlformats.org/officeDocument/2006/relationships/tags" Target="../tags/tag586.xml"/><Relationship Id="rId2" Type="http://schemas.openxmlformats.org/officeDocument/2006/relationships/tags" Target="../tags/tag585.xml"/><Relationship Id="rId17" Type="http://schemas.openxmlformats.org/officeDocument/2006/relationships/tags" Target="../tags/tag600.xml"/><Relationship Id="rId16" Type="http://schemas.openxmlformats.org/officeDocument/2006/relationships/tags" Target="../tags/tag599.xml"/><Relationship Id="rId15" Type="http://schemas.openxmlformats.org/officeDocument/2006/relationships/tags" Target="../tags/tag598.xml"/><Relationship Id="rId14" Type="http://schemas.openxmlformats.org/officeDocument/2006/relationships/tags" Target="../tags/tag597.xml"/><Relationship Id="rId13" Type="http://schemas.openxmlformats.org/officeDocument/2006/relationships/tags" Target="../tags/tag596.xml"/><Relationship Id="rId12" Type="http://schemas.openxmlformats.org/officeDocument/2006/relationships/tags" Target="../tags/tag595.xml"/><Relationship Id="rId11" Type="http://schemas.openxmlformats.org/officeDocument/2006/relationships/tags" Target="../tags/tag594.xml"/><Relationship Id="rId10" Type="http://schemas.openxmlformats.org/officeDocument/2006/relationships/tags" Target="../tags/tag593.xml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9" Type="http://schemas.openxmlformats.org/officeDocument/2006/relationships/tags" Target="../tags/tag608.xml"/><Relationship Id="rId8" Type="http://schemas.openxmlformats.org/officeDocument/2006/relationships/tags" Target="../tags/tag607.xml"/><Relationship Id="rId7" Type="http://schemas.openxmlformats.org/officeDocument/2006/relationships/tags" Target="../tags/tag606.xml"/><Relationship Id="rId6" Type="http://schemas.openxmlformats.org/officeDocument/2006/relationships/tags" Target="../tags/tag605.xml"/><Relationship Id="rId5" Type="http://schemas.openxmlformats.org/officeDocument/2006/relationships/tags" Target="../tags/tag604.xml"/><Relationship Id="rId4" Type="http://schemas.openxmlformats.org/officeDocument/2006/relationships/tags" Target="../tags/tag603.xml"/><Relationship Id="rId3" Type="http://schemas.openxmlformats.org/officeDocument/2006/relationships/tags" Target="../tags/tag602.xml"/><Relationship Id="rId2" Type="http://schemas.openxmlformats.org/officeDocument/2006/relationships/tags" Target="../tags/tag601.xml"/><Relationship Id="rId18" Type="http://schemas.openxmlformats.org/officeDocument/2006/relationships/tags" Target="../tags/tag617.xml"/><Relationship Id="rId17" Type="http://schemas.openxmlformats.org/officeDocument/2006/relationships/tags" Target="../tags/tag616.xml"/><Relationship Id="rId16" Type="http://schemas.openxmlformats.org/officeDocument/2006/relationships/tags" Target="../tags/tag615.xml"/><Relationship Id="rId15" Type="http://schemas.openxmlformats.org/officeDocument/2006/relationships/tags" Target="../tags/tag614.xml"/><Relationship Id="rId14" Type="http://schemas.openxmlformats.org/officeDocument/2006/relationships/tags" Target="../tags/tag613.xml"/><Relationship Id="rId13" Type="http://schemas.openxmlformats.org/officeDocument/2006/relationships/tags" Target="../tags/tag612.xml"/><Relationship Id="rId12" Type="http://schemas.openxmlformats.org/officeDocument/2006/relationships/tags" Target="../tags/tag611.xml"/><Relationship Id="rId11" Type="http://schemas.openxmlformats.org/officeDocument/2006/relationships/tags" Target="../tags/tag610.xml"/><Relationship Id="rId10" Type="http://schemas.openxmlformats.org/officeDocument/2006/relationships/tags" Target="../tags/tag609.xml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9" Type="http://schemas.openxmlformats.org/officeDocument/2006/relationships/tags" Target="../tags/tag625.xml"/><Relationship Id="rId8" Type="http://schemas.openxmlformats.org/officeDocument/2006/relationships/tags" Target="../tags/tag624.xml"/><Relationship Id="rId7" Type="http://schemas.openxmlformats.org/officeDocument/2006/relationships/tags" Target="../tags/tag623.xml"/><Relationship Id="rId6" Type="http://schemas.openxmlformats.org/officeDocument/2006/relationships/tags" Target="../tags/tag622.xml"/><Relationship Id="rId5" Type="http://schemas.openxmlformats.org/officeDocument/2006/relationships/tags" Target="../tags/tag621.xml"/><Relationship Id="rId4" Type="http://schemas.openxmlformats.org/officeDocument/2006/relationships/tags" Target="../tags/tag620.xml"/><Relationship Id="rId3" Type="http://schemas.openxmlformats.org/officeDocument/2006/relationships/tags" Target="../tags/tag619.xml"/><Relationship Id="rId2" Type="http://schemas.openxmlformats.org/officeDocument/2006/relationships/tags" Target="../tags/tag618.xml"/><Relationship Id="rId18" Type="http://schemas.openxmlformats.org/officeDocument/2006/relationships/tags" Target="../tags/tag634.xml"/><Relationship Id="rId17" Type="http://schemas.openxmlformats.org/officeDocument/2006/relationships/tags" Target="../tags/tag633.xml"/><Relationship Id="rId16" Type="http://schemas.openxmlformats.org/officeDocument/2006/relationships/tags" Target="../tags/tag632.xml"/><Relationship Id="rId15" Type="http://schemas.openxmlformats.org/officeDocument/2006/relationships/tags" Target="../tags/tag631.xml"/><Relationship Id="rId14" Type="http://schemas.openxmlformats.org/officeDocument/2006/relationships/tags" Target="../tags/tag630.xml"/><Relationship Id="rId13" Type="http://schemas.openxmlformats.org/officeDocument/2006/relationships/tags" Target="../tags/tag629.xml"/><Relationship Id="rId12" Type="http://schemas.openxmlformats.org/officeDocument/2006/relationships/tags" Target="../tags/tag628.xml"/><Relationship Id="rId11" Type="http://schemas.openxmlformats.org/officeDocument/2006/relationships/tags" Target="../tags/tag627.xml"/><Relationship Id="rId10" Type="http://schemas.openxmlformats.org/officeDocument/2006/relationships/tags" Target="../tags/tag626.xml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9" Type="http://schemas.openxmlformats.org/officeDocument/2006/relationships/tags" Target="../tags/tag642.xml"/><Relationship Id="rId8" Type="http://schemas.openxmlformats.org/officeDocument/2006/relationships/tags" Target="../tags/tag641.xml"/><Relationship Id="rId7" Type="http://schemas.openxmlformats.org/officeDocument/2006/relationships/tags" Target="../tags/tag640.xml"/><Relationship Id="rId6" Type="http://schemas.openxmlformats.org/officeDocument/2006/relationships/tags" Target="../tags/tag639.xml"/><Relationship Id="rId5" Type="http://schemas.openxmlformats.org/officeDocument/2006/relationships/tags" Target="../tags/tag638.xml"/><Relationship Id="rId4" Type="http://schemas.openxmlformats.org/officeDocument/2006/relationships/tags" Target="../tags/tag637.xml"/><Relationship Id="rId3" Type="http://schemas.openxmlformats.org/officeDocument/2006/relationships/tags" Target="../tags/tag636.xml"/><Relationship Id="rId2" Type="http://schemas.openxmlformats.org/officeDocument/2006/relationships/tags" Target="../tags/tag635.xml"/><Relationship Id="rId18" Type="http://schemas.openxmlformats.org/officeDocument/2006/relationships/tags" Target="../tags/tag651.xml"/><Relationship Id="rId17" Type="http://schemas.openxmlformats.org/officeDocument/2006/relationships/tags" Target="../tags/tag650.xml"/><Relationship Id="rId16" Type="http://schemas.openxmlformats.org/officeDocument/2006/relationships/tags" Target="../tags/tag649.xml"/><Relationship Id="rId15" Type="http://schemas.openxmlformats.org/officeDocument/2006/relationships/tags" Target="../tags/tag648.xml"/><Relationship Id="rId14" Type="http://schemas.openxmlformats.org/officeDocument/2006/relationships/tags" Target="../tags/tag647.xml"/><Relationship Id="rId13" Type="http://schemas.openxmlformats.org/officeDocument/2006/relationships/tags" Target="../tags/tag646.xml"/><Relationship Id="rId12" Type="http://schemas.openxmlformats.org/officeDocument/2006/relationships/tags" Target="../tags/tag645.xml"/><Relationship Id="rId11" Type="http://schemas.openxmlformats.org/officeDocument/2006/relationships/tags" Target="../tags/tag644.xml"/><Relationship Id="rId10" Type="http://schemas.openxmlformats.org/officeDocument/2006/relationships/tags" Target="../tags/tag643.xml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9" Type="http://schemas.openxmlformats.org/officeDocument/2006/relationships/tags" Target="../tags/tag658.xml"/><Relationship Id="rId8" Type="http://schemas.openxmlformats.org/officeDocument/2006/relationships/tags" Target="../tags/tag657.xml"/><Relationship Id="rId7" Type="http://schemas.openxmlformats.org/officeDocument/2006/relationships/tags" Target="../tags/tag656.xml"/><Relationship Id="rId6" Type="http://schemas.openxmlformats.org/officeDocument/2006/relationships/tags" Target="../tags/tag655.xml"/><Relationship Id="rId5" Type="http://schemas.openxmlformats.org/officeDocument/2006/relationships/tags" Target="../tags/tag654.xml"/><Relationship Id="rId4" Type="http://schemas.openxmlformats.org/officeDocument/2006/relationships/image" Target="../media/image2.png"/><Relationship Id="rId3" Type="http://schemas.openxmlformats.org/officeDocument/2006/relationships/tags" Target="../tags/tag653.xml"/><Relationship Id="rId2" Type="http://schemas.openxmlformats.org/officeDocument/2006/relationships/tags" Target="../tags/tag652.xml"/><Relationship Id="rId13" Type="http://schemas.openxmlformats.org/officeDocument/2006/relationships/tags" Target="../tags/tag662.xml"/><Relationship Id="rId12" Type="http://schemas.openxmlformats.org/officeDocument/2006/relationships/tags" Target="../tags/tag661.xml"/><Relationship Id="rId11" Type="http://schemas.openxmlformats.org/officeDocument/2006/relationships/tags" Target="../tags/tag660.xml"/><Relationship Id="rId10" Type="http://schemas.openxmlformats.org/officeDocument/2006/relationships/tags" Target="../tags/tag659.xml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9" Type="http://schemas.openxmlformats.org/officeDocument/2006/relationships/tags" Target="../tags/tag670.xml"/><Relationship Id="rId8" Type="http://schemas.openxmlformats.org/officeDocument/2006/relationships/tags" Target="../tags/tag669.xml"/><Relationship Id="rId7" Type="http://schemas.openxmlformats.org/officeDocument/2006/relationships/tags" Target="../tags/tag668.xml"/><Relationship Id="rId6" Type="http://schemas.openxmlformats.org/officeDocument/2006/relationships/tags" Target="../tags/tag667.xml"/><Relationship Id="rId5" Type="http://schemas.openxmlformats.org/officeDocument/2006/relationships/tags" Target="../tags/tag666.xml"/><Relationship Id="rId4" Type="http://schemas.openxmlformats.org/officeDocument/2006/relationships/tags" Target="../tags/tag665.xml"/><Relationship Id="rId3" Type="http://schemas.openxmlformats.org/officeDocument/2006/relationships/tags" Target="../tags/tag664.xml"/><Relationship Id="rId2" Type="http://schemas.openxmlformats.org/officeDocument/2006/relationships/tags" Target="../tags/tag663.xml"/><Relationship Id="rId17" Type="http://schemas.openxmlformats.org/officeDocument/2006/relationships/tags" Target="../tags/tag678.xml"/><Relationship Id="rId16" Type="http://schemas.openxmlformats.org/officeDocument/2006/relationships/tags" Target="../tags/tag677.xml"/><Relationship Id="rId15" Type="http://schemas.openxmlformats.org/officeDocument/2006/relationships/tags" Target="../tags/tag676.xml"/><Relationship Id="rId14" Type="http://schemas.openxmlformats.org/officeDocument/2006/relationships/tags" Target="../tags/tag675.xml"/><Relationship Id="rId13" Type="http://schemas.openxmlformats.org/officeDocument/2006/relationships/tags" Target="../tags/tag674.xml"/><Relationship Id="rId12" Type="http://schemas.openxmlformats.org/officeDocument/2006/relationships/tags" Target="../tags/tag673.xml"/><Relationship Id="rId11" Type="http://schemas.openxmlformats.org/officeDocument/2006/relationships/tags" Target="../tags/tag672.xml"/><Relationship Id="rId10" Type="http://schemas.openxmlformats.org/officeDocument/2006/relationships/tags" Target="../tags/tag671.xml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9" Type="http://schemas.openxmlformats.org/officeDocument/2006/relationships/tags" Target="../tags/tag692.xml"/><Relationship Id="rId8" Type="http://schemas.openxmlformats.org/officeDocument/2006/relationships/tags" Target="../tags/tag691.xml"/><Relationship Id="rId7" Type="http://schemas.openxmlformats.org/officeDocument/2006/relationships/tags" Target="../tags/tag690.xml"/><Relationship Id="rId6" Type="http://schemas.openxmlformats.org/officeDocument/2006/relationships/tags" Target="../tags/tag689.xml"/><Relationship Id="rId5" Type="http://schemas.openxmlformats.org/officeDocument/2006/relationships/tags" Target="../tags/tag688.xml"/><Relationship Id="rId4" Type="http://schemas.openxmlformats.org/officeDocument/2006/relationships/tags" Target="../tags/tag687.xml"/><Relationship Id="rId3" Type="http://schemas.openxmlformats.org/officeDocument/2006/relationships/tags" Target="../tags/tag686.xml"/><Relationship Id="rId2" Type="http://schemas.openxmlformats.org/officeDocument/2006/relationships/tags" Target="../tags/tag685.xml"/><Relationship Id="rId17" Type="http://schemas.openxmlformats.org/officeDocument/2006/relationships/tags" Target="../tags/tag700.xml"/><Relationship Id="rId16" Type="http://schemas.openxmlformats.org/officeDocument/2006/relationships/tags" Target="../tags/tag699.xml"/><Relationship Id="rId15" Type="http://schemas.openxmlformats.org/officeDocument/2006/relationships/tags" Target="../tags/tag698.xml"/><Relationship Id="rId14" Type="http://schemas.openxmlformats.org/officeDocument/2006/relationships/tags" Target="../tags/tag697.xml"/><Relationship Id="rId13" Type="http://schemas.openxmlformats.org/officeDocument/2006/relationships/tags" Target="../tags/tag696.xml"/><Relationship Id="rId12" Type="http://schemas.openxmlformats.org/officeDocument/2006/relationships/tags" Target="../tags/tag695.xml"/><Relationship Id="rId11" Type="http://schemas.openxmlformats.org/officeDocument/2006/relationships/tags" Target="../tags/tag694.xml"/><Relationship Id="rId10" Type="http://schemas.openxmlformats.org/officeDocument/2006/relationships/tags" Target="../tags/tag693.xml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9" Type="http://schemas.openxmlformats.org/officeDocument/2006/relationships/tags" Target="../tags/tag707.xml"/><Relationship Id="rId8" Type="http://schemas.openxmlformats.org/officeDocument/2006/relationships/tags" Target="../tags/tag706.xml"/><Relationship Id="rId7" Type="http://schemas.openxmlformats.org/officeDocument/2006/relationships/tags" Target="../tags/tag705.xml"/><Relationship Id="rId6" Type="http://schemas.openxmlformats.org/officeDocument/2006/relationships/tags" Target="../tags/tag704.xml"/><Relationship Id="rId5" Type="http://schemas.openxmlformats.org/officeDocument/2006/relationships/tags" Target="../tags/tag703.xml"/><Relationship Id="rId4" Type="http://schemas.openxmlformats.org/officeDocument/2006/relationships/image" Target="../media/image2.png"/><Relationship Id="rId3" Type="http://schemas.openxmlformats.org/officeDocument/2006/relationships/tags" Target="../tags/tag702.xml"/><Relationship Id="rId2" Type="http://schemas.openxmlformats.org/officeDocument/2006/relationships/tags" Target="../tags/tag701.xml"/><Relationship Id="rId10" Type="http://schemas.openxmlformats.org/officeDocument/2006/relationships/tags" Target="../tags/tag708.xml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9" Type="http://schemas.openxmlformats.org/officeDocument/2006/relationships/tags" Target="../tags/tag716.xml"/><Relationship Id="rId8" Type="http://schemas.openxmlformats.org/officeDocument/2006/relationships/tags" Target="../tags/tag715.xml"/><Relationship Id="rId7" Type="http://schemas.openxmlformats.org/officeDocument/2006/relationships/tags" Target="../tags/tag714.xml"/><Relationship Id="rId6" Type="http://schemas.openxmlformats.org/officeDocument/2006/relationships/tags" Target="../tags/tag713.xml"/><Relationship Id="rId5" Type="http://schemas.openxmlformats.org/officeDocument/2006/relationships/tags" Target="../tags/tag712.xml"/><Relationship Id="rId4" Type="http://schemas.openxmlformats.org/officeDocument/2006/relationships/tags" Target="../tags/tag711.xml"/><Relationship Id="rId3" Type="http://schemas.openxmlformats.org/officeDocument/2006/relationships/tags" Target="../tags/tag710.xml"/><Relationship Id="rId2" Type="http://schemas.openxmlformats.org/officeDocument/2006/relationships/tags" Target="../tags/tag709.xml"/><Relationship Id="rId11" Type="http://schemas.openxmlformats.org/officeDocument/2006/relationships/tags" Target="../tags/tag718.xml"/><Relationship Id="rId10" Type="http://schemas.openxmlformats.org/officeDocument/2006/relationships/tags" Target="../tags/tag717.xml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9" Type="http://schemas.openxmlformats.org/officeDocument/2006/relationships/tags" Target="../tags/tag725.xml"/><Relationship Id="rId8" Type="http://schemas.openxmlformats.org/officeDocument/2006/relationships/tags" Target="../tags/tag724.xml"/><Relationship Id="rId7" Type="http://schemas.openxmlformats.org/officeDocument/2006/relationships/tags" Target="../tags/tag723.xml"/><Relationship Id="rId6" Type="http://schemas.openxmlformats.org/officeDocument/2006/relationships/tags" Target="../tags/tag722.xml"/><Relationship Id="rId5" Type="http://schemas.openxmlformats.org/officeDocument/2006/relationships/tags" Target="../tags/tag721.xml"/><Relationship Id="rId4" Type="http://schemas.openxmlformats.org/officeDocument/2006/relationships/image" Target="../media/image2.png"/><Relationship Id="rId3" Type="http://schemas.openxmlformats.org/officeDocument/2006/relationships/tags" Target="../tags/tag720.xml"/><Relationship Id="rId2" Type="http://schemas.openxmlformats.org/officeDocument/2006/relationships/tags" Target="../tags/tag719.xml"/><Relationship Id="rId11" Type="http://schemas.openxmlformats.org/officeDocument/2006/relationships/tags" Target="../tags/tag727.xml"/><Relationship Id="rId10" Type="http://schemas.openxmlformats.org/officeDocument/2006/relationships/tags" Target="../tags/tag726.xml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9" Type="http://schemas.openxmlformats.org/officeDocument/2006/relationships/tags" Target="../tags/tag734.xml"/><Relationship Id="rId8" Type="http://schemas.openxmlformats.org/officeDocument/2006/relationships/tags" Target="../tags/tag733.xml"/><Relationship Id="rId7" Type="http://schemas.openxmlformats.org/officeDocument/2006/relationships/tags" Target="../tags/tag732.xml"/><Relationship Id="rId6" Type="http://schemas.openxmlformats.org/officeDocument/2006/relationships/tags" Target="../tags/tag731.xml"/><Relationship Id="rId5" Type="http://schemas.openxmlformats.org/officeDocument/2006/relationships/tags" Target="../tags/tag730.xml"/><Relationship Id="rId4" Type="http://schemas.openxmlformats.org/officeDocument/2006/relationships/image" Target="../media/image2.png"/><Relationship Id="rId3" Type="http://schemas.openxmlformats.org/officeDocument/2006/relationships/tags" Target="../tags/tag729.xml"/><Relationship Id="rId2" Type="http://schemas.openxmlformats.org/officeDocument/2006/relationships/tags" Target="../tags/tag728.xml"/><Relationship Id="rId13" Type="http://schemas.openxmlformats.org/officeDocument/2006/relationships/tags" Target="../tags/tag738.xml"/><Relationship Id="rId12" Type="http://schemas.openxmlformats.org/officeDocument/2006/relationships/tags" Target="../tags/tag737.xml"/><Relationship Id="rId11" Type="http://schemas.openxmlformats.org/officeDocument/2006/relationships/tags" Target="../tags/tag736.xml"/><Relationship Id="rId10" Type="http://schemas.openxmlformats.org/officeDocument/2006/relationships/tags" Target="../tags/tag735.xml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9" Type="http://schemas.openxmlformats.org/officeDocument/2006/relationships/tags" Target="../tags/tag746.xml"/><Relationship Id="rId8" Type="http://schemas.openxmlformats.org/officeDocument/2006/relationships/tags" Target="../tags/tag745.xml"/><Relationship Id="rId7" Type="http://schemas.openxmlformats.org/officeDocument/2006/relationships/tags" Target="../tags/tag744.xml"/><Relationship Id="rId6" Type="http://schemas.openxmlformats.org/officeDocument/2006/relationships/tags" Target="../tags/tag743.xml"/><Relationship Id="rId5" Type="http://schemas.openxmlformats.org/officeDocument/2006/relationships/tags" Target="../tags/tag742.xml"/><Relationship Id="rId4" Type="http://schemas.openxmlformats.org/officeDocument/2006/relationships/tags" Target="../tags/tag741.xml"/><Relationship Id="rId3" Type="http://schemas.openxmlformats.org/officeDocument/2006/relationships/tags" Target="../tags/tag740.xml"/><Relationship Id="rId2" Type="http://schemas.openxmlformats.org/officeDocument/2006/relationships/tags" Target="../tags/tag739.xml"/><Relationship Id="rId10" Type="http://schemas.openxmlformats.org/officeDocument/2006/relationships/tags" Target="../tags/tag747.xml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4" Type="http://schemas.openxmlformats.org/officeDocument/2006/relationships/tags" Target="../tags/tag750.xml"/><Relationship Id="rId3" Type="http://schemas.openxmlformats.org/officeDocument/2006/relationships/tags" Target="../tags/tag749.xml"/><Relationship Id="rId2" Type="http://schemas.openxmlformats.org/officeDocument/2006/relationships/tags" Target="../tags/tag748.xml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9" Type="http://schemas.openxmlformats.org/officeDocument/2006/relationships/tags" Target="../tags/tag757.xml"/><Relationship Id="rId8" Type="http://schemas.openxmlformats.org/officeDocument/2006/relationships/tags" Target="../tags/tag756.xml"/><Relationship Id="rId7" Type="http://schemas.openxmlformats.org/officeDocument/2006/relationships/tags" Target="../tags/tag755.xml"/><Relationship Id="rId6" Type="http://schemas.openxmlformats.org/officeDocument/2006/relationships/tags" Target="../tags/tag754.xml"/><Relationship Id="rId5" Type="http://schemas.openxmlformats.org/officeDocument/2006/relationships/tags" Target="../tags/tag753.xml"/><Relationship Id="rId4" Type="http://schemas.openxmlformats.org/officeDocument/2006/relationships/image" Target="../media/image2.png"/><Relationship Id="rId3" Type="http://schemas.openxmlformats.org/officeDocument/2006/relationships/tags" Target="../tags/tag752.xml"/><Relationship Id="rId2" Type="http://schemas.openxmlformats.org/officeDocument/2006/relationships/tags" Target="../tags/tag751.xml"/><Relationship Id="rId11" Type="http://schemas.openxmlformats.org/officeDocument/2006/relationships/tags" Target="../tags/tag759.xml"/><Relationship Id="rId10" Type="http://schemas.openxmlformats.org/officeDocument/2006/relationships/tags" Target="../tags/tag758.xml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9" Type="http://schemas.openxmlformats.org/officeDocument/2006/relationships/tags" Target="../tags/tag767.xml"/><Relationship Id="rId8" Type="http://schemas.openxmlformats.org/officeDocument/2006/relationships/tags" Target="../tags/tag766.xml"/><Relationship Id="rId7" Type="http://schemas.openxmlformats.org/officeDocument/2006/relationships/tags" Target="../tags/tag765.xml"/><Relationship Id="rId6" Type="http://schemas.openxmlformats.org/officeDocument/2006/relationships/tags" Target="../tags/tag764.xml"/><Relationship Id="rId5" Type="http://schemas.openxmlformats.org/officeDocument/2006/relationships/tags" Target="../tags/tag763.xml"/><Relationship Id="rId4" Type="http://schemas.openxmlformats.org/officeDocument/2006/relationships/tags" Target="../tags/tag762.xml"/><Relationship Id="rId3" Type="http://schemas.openxmlformats.org/officeDocument/2006/relationships/tags" Target="../tags/tag761.xml"/><Relationship Id="rId2" Type="http://schemas.openxmlformats.org/officeDocument/2006/relationships/tags" Target="../tags/tag760.xml"/><Relationship Id="rId18" Type="http://schemas.openxmlformats.org/officeDocument/2006/relationships/tags" Target="../tags/tag776.xml"/><Relationship Id="rId17" Type="http://schemas.openxmlformats.org/officeDocument/2006/relationships/tags" Target="../tags/tag775.xml"/><Relationship Id="rId16" Type="http://schemas.openxmlformats.org/officeDocument/2006/relationships/tags" Target="../tags/tag774.xml"/><Relationship Id="rId15" Type="http://schemas.openxmlformats.org/officeDocument/2006/relationships/tags" Target="../tags/tag773.xml"/><Relationship Id="rId14" Type="http://schemas.openxmlformats.org/officeDocument/2006/relationships/tags" Target="../tags/tag772.xml"/><Relationship Id="rId13" Type="http://schemas.openxmlformats.org/officeDocument/2006/relationships/tags" Target="../tags/tag771.xml"/><Relationship Id="rId12" Type="http://schemas.openxmlformats.org/officeDocument/2006/relationships/tags" Target="../tags/tag770.xml"/><Relationship Id="rId11" Type="http://schemas.openxmlformats.org/officeDocument/2006/relationships/tags" Target="../tags/tag769.xml"/><Relationship Id="rId10" Type="http://schemas.openxmlformats.org/officeDocument/2006/relationships/tags" Target="../tags/tag768.xml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9" Type="http://schemas.openxmlformats.org/officeDocument/2006/relationships/tags" Target="../tags/tag784.xml"/><Relationship Id="rId8" Type="http://schemas.openxmlformats.org/officeDocument/2006/relationships/tags" Target="../tags/tag783.xml"/><Relationship Id="rId7" Type="http://schemas.openxmlformats.org/officeDocument/2006/relationships/tags" Target="../tags/tag782.xml"/><Relationship Id="rId6" Type="http://schemas.openxmlformats.org/officeDocument/2006/relationships/tags" Target="../tags/tag781.xml"/><Relationship Id="rId5" Type="http://schemas.openxmlformats.org/officeDocument/2006/relationships/tags" Target="../tags/tag780.xml"/><Relationship Id="rId4" Type="http://schemas.openxmlformats.org/officeDocument/2006/relationships/tags" Target="../tags/tag779.xml"/><Relationship Id="rId3" Type="http://schemas.openxmlformats.org/officeDocument/2006/relationships/tags" Target="../tags/tag778.xml"/><Relationship Id="rId2" Type="http://schemas.openxmlformats.org/officeDocument/2006/relationships/tags" Target="../tags/tag777.xml"/><Relationship Id="rId17" Type="http://schemas.openxmlformats.org/officeDocument/2006/relationships/tags" Target="../tags/tag792.xml"/><Relationship Id="rId16" Type="http://schemas.openxmlformats.org/officeDocument/2006/relationships/tags" Target="../tags/tag791.xml"/><Relationship Id="rId15" Type="http://schemas.openxmlformats.org/officeDocument/2006/relationships/tags" Target="../tags/tag790.xml"/><Relationship Id="rId14" Type="http://schemas.openxmlformats.org/officeDocument/2006/relationships/tags" Target="../tags/tag789.xml"/><Relationship Id="rId13" Type="http://schemas.openxmlformats.org/officeDocument/2006/relationships/tags" Target="../tags/tag788.xml"/><Relationship Id="rId12" Type="http://schemas.openxmlformats.org/officeDocument/2006/relationships/tags" Target="../tags/tag787.xml"/><Relationship Id="rId11" Type="http://schemas.openxmlformats.org/officeDocument/2006/relationships/tags" Target="../tags/tag786.xml"/><Relationship Id="rId10" Type="http://schemas.openxmlformats.org/officeDocument/2006/relationships/tags" Target="../tags/tag785.xml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9" Type="http://schemas.openxmlformats.org/officeDocument/2006/relationships/tags" Target="../tags/tag800.xml"/><Relationship Id="rId8" Type="http://schemas.openxmlformats.org/officeDocument/2006/relationships/tags" Target="../tags/tag799.xml"/><Relationship Id="rId7" Type="http://schemas.openxmlformats.org/officeDocument/2006/relationships/tags" Target="../tags/tag798.xml"/><Relationship Id="rId6" Type="http://schemas.openxmlformats.org/officeDocument/2006/relationships/tags" Target="../tags/tag797.xml"/><Relationship Id="rId5" Type="http://schemas.openxmlformats.org/officeDocument/2006/relationships/tags" Target="../tags/tag796.xml"/><Relationship Id="rId4" Type="http://schemas.openxmlformats.org/officeDocument/2006/relationships/tags" Target="../tags/tag795.xml"/><Relationship Id="rId3" Type="http://schemas.openxmlformats.org/officeDocument/2006/relationships/tags" Target="../tags/tag794.xml"/><Relationship Id="rId2" Type="http://schemas.openxmlformats.org/officeDocument/2006/relationships/tags" Target="../tags/tag793.xml"/><Relationship Id="rId15" Type="http://schemas.openxmlformats.org/officeDocument/2006/relationships/tags" Target="../tags/tag806.xml"/><Relationship Id="rId14" Type="http://schemas.openxmlformats.org/officeDocument/2006/relationships/tags" Target="../tags/tag805.xml"/><Relationship Id="rId13" Type="http://schemas.openxmlformats.org/officeDocument/2006/relationships/tags" Target="../tags/tag804.xml"/><Relationship Id="rId12" Type="http://schemas.openxmlformats.org/officeDocument/2006/relationships/tags" Target="../tags/tag803.xml"/><Relationship Id="rId11" Type="http://schemas.openxmlformats.org/officeDocument/2006/relationships/tags" Target="../tags/tag802.xml"/><Relationship Id="rId10" Type="http://schemas.openxmlformats.org/officeDocument/2006/relationships/tags" Target="../tags/tag801.xml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8" Type="http://schemas.openxmlformats.org/officeDocument/2006/relationships/tags" Target="../tags/tag812.xml"/><Relationship Id="rId7" Type="http://schemas.openxmlformats.org/officeDocument/2006/relationships/tags" Target="../tags/tag811.xml"/><Relationship Id="rId6" Type="http://schemas.openxmlformats.org/officeDocument/2006/relationships/tags" Target="../tags/tag810.xml"/><Relationship Id="rId5" Type="http://schemas.openxmlformats.org/officeDocument/2006/relationships/tags" Target="../tags/tag809.xml"/><Relationship Id="rId4" Type="http://schemas.openxmlformats.org/officeDocument/2006/relationships/tags" Target="../tags/tag808.xml"/><Relationship Id="rId3" Type="http://schemas.openxmlformats.org/officeDocument/2006/relationships/image" Target="../media/image2.png"/><Relationship Id="rId2" Type="http://schemas.openxmlformats.org/officeDocument/2006/relationships/tags" Target="../tags/tag807.xml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9" Type="http://schemas.openxmlformats.org/officeDocument/2006/relationships/tags" Target="../tags/tag820.xml"/><Relationship Id="rId8" Type="http://schemas.openxmlformats.org/officeDocument/2006/relationships/tags" Target="../tags/tag819.xml"/><Relationship Id="rId7" Type="http://schemas.openxmlformats.org/officeDocument/2006/relationships/tags" Target="../tags/tag818.xml"/><Relationship Id="rId6" Type="http://schemas.openxmlformats.org/officeDocument/2006/relationships/tags" Target="../tags/tag817.xml"/><Relationship Id="rId5" Type="http://schemas.openxmlformats.org/officeDocument/2006/relationships/tags" Target="../tags/tag816.xml"/><Relationship Id="rId4" Type="http://schemas.openxmlformats.org/officeDocument/2006/relationships/tags" Target="../tags/tag815.xml"/><Relationship Id="rId3" Type="http://schemas.openxmlformats.org/officeDocument/2006/relationships/tags" Target="../tags/tag814.xml"/><Relationship Id="rId2" Type="http://schemas.openxmlformats.org/officeDocument/2006/relationships/tags" Target="../tags/tag813.xml"/><Relationship Id="rId17" Type="http://schemas.openxmlformats.org/officeDocument/2006/relationships/tags" Target="../tags/tag828.xml"/><Relationship Id="rId16" Type="http://schemas.openxmlformats.org/officeDocument/2006/relationships/tags" Target="../tags/tag827.xml"/><Relationship Id="rId15" Type="http://schemas.openxmlformats.org/officeDocument/2006/relationships/tags" Target="../tags/tag826.xml"/><Relationship Id="rId14" Type="http://schemas.openxmlformats.org/officeDocument/2006/relationships/tags" Target="../tags/tag825.xml"/><Relationship Id="rId13" Type="http://schemas.openxmlformats.org/officeDocument/2006/relationships/tags" Target="../tags/tag824.xml"/><Relationship Id="rId12" Type="http://schemas.openxmlformats.org/officeDocument/2006/relationships/tags" Target="../tags/tag823.xml"/><Relationship Id="rId11" Type="http://schemas.openxmlformats.org/officeDocument/2006/relationships/tags" Target="../tags/tag822.xml"/><Relationship Id="rId10" Type="http://schemas.openxmlformats.org/officeDocument/2006/relationships/tags" Target="../tags/tag821.xml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9" Type="http://schemas.openxmlformats.org/officeDocument/2006/relationships/tags" Target="../tags/tag836.xml"/><Relationship Id="rId8" Type="http://schemas.openxmlformats.org/officeDocument/2006/relationships/tags" Target="../tags/tag835.xml"/><Relationship Id="rId7" Type="http://schemas.openxmlformats.org/officeDocument/2006/relationships/tags" Target="../tags/tag834.xml"/><Relationship Id="rId6" Type="http://schemas.openxmlformats.org/officeDocument/2006/relationships/tags" Target="../tags/tag833.xml"/><Relationship Id="rId5" Type="http://schemas.openxmlformats.org/officeDocument/2006/relationships/tags" Target="../tags/tag832.xml"/><Relationship Id="rId4" Type="http://schemas.openxmlformats.org/officeDocument/2006/relationships/tags" Target="../tags/tag831.xml"/><Relationship Id="rId3" Type="http://schemas.openxmlformats.org/officeDocument/2006/relationships/tags" Target="../tags/tag830.xml"/><Relationship Id="rId2" Type="http://schemas.openxmlformats.org/officeDocument/2006/relationships/tags" Target="../tags/tag829.xml"/><Relationship Id="rId18" Type="http://schemas.openxmlformats.org/officeDocument/2006/relationships/tags" Target="../tags/tag845.xml"/><Relationship Id="rId17" Type="http://schemas.openxmlformats.org/officeDocument/2006/relationships/tags" Target="../tags/tag844.xml"/><Relationship Id="rId16" Type="http://schemas.openxmlformats.org/officeDocument/2006/relationships/tags" Target="../tags/tag843.xml"/><Relationship Id="rId15" Type="http://schemas.openxmlformats.org/officeDocument/2006/relationships/tags" Target="../tags/tag842.xml"/><Relationship Id="rId14" Type="http://schemas.openxmlformats.org/officeDocument/2006/relationships/tags" Target="../tags/tag841.xml"/><Relationship Id="rId13" Type="http://schemas.openxmlformats.org/officeDocument/2006/relationships/tags" Target="../tags/tag840.xml"/><Relationship Id="rId12" Type="http://schemas.openxmlformats.org/officeDocument/2006/relationships/tags" Target="../tags/tag839.xml"/><Relationship Id="rId11" Type="http://schemas.openxmlformats.org/officeDocument/2006/relationships/tags" Target="../tags/tag838.xml"/><Relationship Id="rId10" Type="http://schemas.openxmlformats.org/officeDocument/2006/relationships/tags" Target="../tags/tag837.xml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9" Type="http://schemas.openxmlformats.org/officeDocument/2006/relationships/tags" Target="../tags/tag853.xml"/><Relationship Id="rId8" Type="http://schemas.openxmlformats.org/officeDocument/2006/relationships/tags" Target="../tags/tag852.xml"/><Relationship Id="rId7" Type="http://schemas.openxmlformats.org/officeDocument/2006/relationships/tags" Target="../tags/tag851.xml"/><Relationship Id="rId6" Type="http://schemas.openxmlformats.org/officeDocument/2006/relationships/tags" Target="../tags/tag850.xml"/><Relationship Id="rId5" Type="http://schemas.openxmlformats.org/officeDocument/2006/relationships/tags" Target="../tags/tag849.xml"/><Relationship Id="rId4" Type="http://schemas.openxmlformats.org/officeDocument/2006/relationships/tags" Target="../tags/tag848.xml"/><Relationship Id="rId3" Type="http://schemas.openxmlformats.org/officeDocument/2006/relationships/tags" Target="../tags/tag847.xml"/><Relationship Id="rId2" Type="http://schemas.openxmlformats.org/officeDocument/2006/relationships/tags" Target="../tags/tag846.xml"/><Relationship Id="rId18" Type="http://schemas.openxmlformats.org/officeDocument/2006/relationships/tags" Target="../tags/tag862.xml"/><Relationship Id="rId17" Type="http://schemas.openxmlformats.org/officeDocument/2006/relationships/tags" Target="../tags/tag861.xml"/><Relationship Id="rId16" Type="http://schemas.openxmlformats.org/officeDocument/2006/relationships/tags" Target="../tags/tag860.xml"/><Relationship Id="rId15" Type="http://schemas.openxmlformats.org/officeDocument/2006/relationships/tags" Target="../tags/tag859.xml"/><Relationship Id="rId14" Type="http://schemas.openxmlformats.org/officeDocument/2006/relationships/tags" Target="../tags/tag858.xml"/><Relationship Id="rId13" Type="http://schemas.openxmlformats.org/officeDocument/2006/relationships/tags" Target="../tags/tag857.xml"/><Relationship Id="rId12" Type="http://schemas.openxmlformats.org/officeDocument/2006/relationships/tags" Target="../tags/tag856.xml"/><Relationship Id="rId11" Type="http://schemas.openxmlformats.org/officeDocument/2006/relationships/tags" Target="../tags/tag855.xml"/><Relationship Id="rId10" Type="http://schemas.openxmlformats.org/officeDocument/2006/relationships/tags" Target="../tags/tag854.xml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9" Type="http://schemas.openxmlformats.org/officeDocument/2006/relationships/tags" Target="../tags/tag870.xml"/><Relationship Id="rId8" Type="http://schemas.openxmlformats.org/officeDocument/2006/relationships/tags" Target="../tags/tag869.xml"/><Relationship Id="rId7" Type="http://schemas.openxmlformats.org/officeDocument/2006/relationships/tags" Target="../tags/tag868.xml"/><Relationship Id="rId6" Type="http://schemas.openxmlformats.org/officeDocument/2006/relationships/tags" Target="../tags/tag867.xml"/><Relationship Id="rId5" Type="http://schemas.openxmlformats.org/officeDocument/2006/relationships/tags" Target="../tags/tag866.xml"/><Relationship Id="rId4" Type="http://schemas.openxmlformats.org/officeDocument/2006/relationships/tags" Target="../tags/tag865.xml"/><Relationship Id="rId3" Type="http://schemas.openxmlformats.org/officeDocument/2006/relationships/tags" Target="../tags/tag864.xml"/><Relationship Id="rId2" Type="http://schemas.openxmlformats.org/officeDocument/2006/relationships/tags" Target="../tags/tag863.xml"/><Relationship Id="rId18" Type="http://schemas.openxmlformats.org/officeDocument/2006/relationships/tags" Target="../tags/tag879.xml"/><Relationship Id="rId17" Type="http://schemas.openxmlformats.org/officeDocument/2006/relationships/tags" Target="../tags/tag878.xml"/><Relationship Id="rId16" Type="http://schemas.openxmlformats.org/officeDocument/2006/relationships/tags" Target="../tags/tag877.xml"/><Relationship Id="rId15" Type="http://schemas.openxmlformats.org/officeDocument/2006/relationships/tags" Target="../tags/tag876.xml"/><Relationship Id="rId14" Type="http://schemas.openxmlformats.org/officeDocument/2006/relationships/tags" Target="../tags/tag875.xml"/><Relationship Id="rId13" Type="http://schemas.openxmlformats.org/officeDocument/2006/relationships/tags" Target="../tags/tag874.xml"/><Relationship Id="rId12" Type="http://schemas.openxmlformats.org/officeDocument/2006/relationships/tags" Target="../tags/tag873.xml"/><Relationship Id="rId11" Type="http://schemas.openxmlformats.org/officeDocument/2006/relationships/tags" Target="../tags/tag872.xml"/><Relationship Id="rId10" Type="http://schemas.openxmlformats.org/officeDocument/2006/relationships/tags" Target="../tags/tag871.xml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9" Type="http://schemas.openxmlformats.org/officeDocument/2006/relationships/tags" Target="../tags/tag886.xml"/><Relationship Id="rId8" Type="http://schemas.openxmlformats.org/officeDocument/2006/relationships/tags" Target="../tags/tag885.xml"/><Relationship Id="rId7" Type="http://schemas.openxmlformats.org/officeDocument/2006/relationships/tags" Target="../tags/tag884.xml"/><Relationship Id="rId6" Type="http://schemas.openxmlformats.org/officeDocument/2006/relationships/tags" Target="../tags/tag883.xml"/><Relationship Id="rId5" Type="http://schemas.openxmlformats.org/officeDocument/2006/relationships/tags" Target="../tags/tag882.xml"/><Relationship Id="rId4" Type="http://schemas.openxmlformats.org/officeDocument/2006/relationships/image" Target="../media/image2.png"/><Relationship Id="rId3" Type="http://schemas.openxmlformats.org/officeDocument/2006/relationships/tags" Target="../tags/tag881.xml"/><Relationship Id="rId2" Type="http://schemas.openxmlformats.org/officeDocument/2006/relationships/tags" Target="../tags/tag880.xml"/><Relationship Id="rId13" Type="http://schemas.openxmlformats.org/officeDocument/2006/relationships/tags" Target="../tags/tag890.xml"/><Relationship Id="rId12" Type="http://schemas.openxmlformats.org/officeDocument/2006/relationships/tags" Target="../tags/tag889.xml"/><Relationship Id="rId11" Type="http://schemas.openxmlformats.org/officeDocument/2006/relationships/tags" Target="../tags/tag888.xml"/><Relationship Id="rId10" Type="http://schemas.openxmlformats.org/officeDocument/2006/relationships/tags" Target="../tags/tag887.xml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9" Type="http://schemas.openxmlformats.org/officeDocument/2006/relationships/tags" Target="../tags/tag898.xml"/><Relationship Id="rId8" Type="http://schemas.openxmlformats.org/officeDocument/2006/relationships/tags" Target="../tags/tag897.xml"/><Relationship Id="rId7" Type="http://schemas.openxmlformats.org/officeDocument/2006/relationships/tags" Target="../tags/tag896.xml"/><Relationship Id="rId6" Type="http://schemas.openxmlformats.org/officeDocument/2006/relationships/tags" Target="../tags/tag895.xml"/><Relationship Id="rId5" Type="http://schemas.openxmlformats.org/officeDocument/2006/relationships/tags" Target="../tags/tag894.xml"/><Relationship Id="rId4" Type="http://schemas.openxmlformats.org/officeDocument/2006/relationships/tags" Target="../tags/tag893.xml"/><Relationship Id="rId3" Type="http://schemas.openxmlformats.org/officeDocument/2006/relationships/tags" Target="../tags/tag892.xml"/><Relationship Id="rId2" Type="http://schemas.openxmlformats.org/officeDocument/2006/relationships/tags" Target="../tags/tag891.xml"/><Relationship Id="rId17" Type="http://schemas.openxmlformats.org/officeDocument/2006/relationships/tags" Target="../tags/tag906.xml"/><Relationship Id="rId16" Type="http://schemas.openxmlformats.org/officeDocument/2006/relationships/tags" Target="../tags/tag905.xml"/><Relationship Id="rId15" Type="http://schemas.openxmlformats.org/officeDocument/2006/relationships/tags" Target="../tags/tag904.xml"/><Relationship Id="rId14" Type="http://schemas.openxmlformats.org/officeDocument/2006/relationships/tags" Target="../tags/tag903.xml"/><Relationship Id="rId13" Type="http://schemas.openxmlformats.org/officeDocument/2006/relationships/tags" Target="../tags/tag902.xml"/><Relationship Id="rId12" Type="http://schemas.openxmlformats.org/officeDocument/2006/relationships/tags" Target="../tags/tag901.xml"/><Relationship Id="rId11" Type="http://schemas.openxmlformats.org/officeDocument/2006/relationships/tags" Target="../tags/tag900.xml"/><Relationship Id="rId10" Type="http://schemas.openxmlformats.org/officeDocument/2006/relationships/tags" Target="../tags/tag899.xml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9" Type="http://schemas.openxmlformats.org/officeDocument/2006/relationships/tags" Target="../tags/tag920.xml"/><Relationship Id="rId8" Type="http://schemas.openxmlformats.org/officeDocument/2006/relationships/tags" Target="../tags/tag919.xml"/><Relationship Id="rId7" Type="http://schemas.openxmlformats.org/officeDocument/2006/relationships/tags" Target="../tags/tag918.xml"/><Relationship Id="rId6" Type="http://schemas.openxmlformats.org/officeDocument/2006/relationships/tags" Target="../tags/tag917.xml"/><Relationship Id="rId5" Type="http://schemas.openxmlformats.org/officeDocument/2006/relationships/tags" Target="../tags/tag916.xml"/><Relationship Id="rId4" Type="http://schemas.openxmlformats.org/officeDocument/2006/relationships/tags" Target="../tags/tag915.xml"/><Relationship Id="rId3" Type="http://schemas.openxmlformats.org/officeDocument/2006/relationships/tags" Target="../tags/tag914.xml"/><Relationship Id="rId2" Type="http://schemas.openxmlformats.org/officeDocument/2006/relationships/tags" Target="../tags/tag913.xml"/><Relationship Id="rId17" Type="http://schemas.openxmlformats.org/officeDocument/2006/relationships/tags" Target="../tags/tag928.xml"/><Relationship Id="rId16" Type="http://schemas.openxmlformats.org/officeDocument/2006/relationships/tags" Target="../tags/tag927.xml"/><Relationship Id="rId15" Type="http://schemas.openxmlformats.org/officeDocument/2006/relationships/tags" Target="../tags/tag926.xml"/><Relationship Id="rId14" Type="http://schemas.openxmlformats.org/officeDocument/2006/relationships/tags" Target="../tags/tag925.xml"/><Relationship Id="rId13" Type="http://schemas.openxmlformats.org/officeDocument/2006/relationships/tags" Target="../tags/tag924.xml"/><Relationship Id="rId12" Type="http://schemas.openxmlformats.org/officeDocument/2006/relationships/tags" Target="../tags/tag923.xml"/><Relationship Id="rId11" Type="http://schemas.openxmlformats.org/officeDocument/2006/relationships/tags" Target="../tags/tag922.xml"/><Relationship Id="rId10" Type="http://schemas.openxmlformats.org/officeDocument/2006/relationships/tags" Target="../tags/tag921.xml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9" Type="http://schemas.openxmlformats.org/officeDocument/2006/relationships/tags" Target="../tags/tag935.xml"/><Relationship Id="rId8" Type="http://schemas.openxmlformats.org/officeDocument/2006/relationships/tags" Target="../tags/tag934.xml"/><Relationship Id="rId7" Type="http://schemas.openxmlformats.org/officeDocument/2006/relationships/tags" Target="../tags/tag933.xml"/><Relationship Id="rId6" Type="http://schemas.openxmlformats.org/officeDocument/2006/relationships/tags" Target="../tags/tag932.xml"/><Relationship Id="rId5" Type="http://schemas.openxmlformats.org/officeDocument/2006/relationships/tags" Target="../tags/tag931.xml"/><Relationship Id="rId4" Type="http://schemas.openxmlformats.org/officeDocument/2006/relationships/image" Target="../media/image2.png"/><Relationship Id="rId3" Type="http://schemas.openxmlformats.org/officeDocument/2006/relationships/tags" Target="../tags/tag930.xml"/><Relationship Id="rId2" Type="http://schemas.openxmlformats.org/officeDocument/2006/relationships/tags" Target="../tags/tag929.xml"/><Relationship Id="rId10" Type="http://schemas.openxmlformats.org/officeDocument/2006/relationships/tags" Target="../tags/tag936.xml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9" Type="http://schemas.openxmlformats.org/officeDocument/2006/relationships/tags" Target="../tags/tag944.xml"/><Relationship Id="rId8" Type="http://schemas.openxmlformats.org/officeDocument/2006/relationships/tags" Target="../tags/tag943.xml"/><Relationship Id="rId7" Type="http://schemas.openxmlformats.org/officeDocument/2006/relationships/tags" Target="../tags/tag942.xml"/><Relationship Id="rId6" Type="http://schemas.openxmlformats.org/officeDocument/2006/relationships/tags" Target="../tags/tag941.xml"/><Relationship Id="rId5" Type="http://schemas.openxmlformats.org/officeDocument/2006/relationships/tags" Target="../tags/tag940.xml"/><Relationship Id="rId4" Type="http://schemas.openxmlformats.org/officeDocument/2006/relationships/tags" Target="../tags/tag939.xml"/><Relationship Id="rId3" Type="http://schemas.openxmlformats.org/officeDocument/2006/relationships/tags" Target="../tags/tag938.xml"/><Relationship Id="rId2" Type="http://schemas.openxmlformats.org/officeDocument/2006/relationships/tags" Target="../tags/tag937.xml"/><Relationship Id="rId11" Type="http://schemas.openxmlformats.org/officeDocument/2006/relationships/tags" Target="../tags/tag946.xml"/><Relationship Id="rId10" Type="http://schemas.openxmlformats.org/officeDocument/2006/relationships/tags" Target="../tags/tag945.xml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9" Type="http://schemas.openxmlformats.org/officeDocument/2006/relationships/tags" Target="../tags/tag953.xml"/><Relationship Id="rId8" Type="http://schemas.openxmlformats.org/officeDocument/2006/relationships/tags" Target="../tags/tag952.xml"/><Relationship Id="rId7" Type="http://schemas.openxmlformats.org/officeDocument/2006/relationships/tags" Target="../tags/tag951.xml"/><Relationship Id="rId6" Type="http://schemas.openxmlformats.org/officeDocument/2006/relationships/tags" Target="../tags/tag950.xml"/><Relationship Id="rId5" Type="http://schemas.openxmlformats.org/officeDocument/2006/relationships/tags" Target="../tags/tag949.xml"/><Relationship Id="rId4" Type="http://schemas.openxmlformats.org/officeDocument/2006/relationships/image" Target="../media/image2.png"/><Relationship Id="rId3" Type="http://schemas.openxmlformats.org/officeDocument/2006/relationships/tags" Target="../tags/tag948.xml"/><Relationship Id="rId2" Type="http://schemas.openxmlformats.org/officeDocument/2006/relationships/tags" Target="../tags/tag947.xml"/><Relationship Id="rId11" Type="http://schemas.openxmlformats.org/officeDocument/2006/relationships/tags" Target="../tags/tag955.xml"/><Relationship Id="rId10" Type="http://schemas.openxmlformats.org/officeDocument/2006/relationships/tags" Target="../tags/tag954.xml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9" Type="http://schemas.openxmlformats.org/officeDocument/2006/relationships/tags" Target="../tags/tag962.xml"/><Relationship Id="rId8" Type="http://schemas.openxmlformats.org/officeDocument/2006/relationships/tags" Target="../tags/tag961.xml"/><Relationship Id="rId7" Type="http://schemas.openxmlformats.org/officeDocument/2006/relationships/tags" Target="../tags/tag960.xml"/><Relationship Id="rId6" Type="http://schemas.openxmlformats.org/officeDocument/2006/relationships/tags" Target="../tags/tag959.xml"/><Relationship Id="rId5" Type="http://schemas.openxmlformats.org/officeDocument/2006/relationships/tags" Target="../tags/tag958.xml"/><Relationship Id="rId4" Type="http://schemas.openxmlformats.org/officeDocument/2006/relationships/image" Target="../media/image2.png"/><Relationship Id="rId3" Type="http://schemas.openxmlformats.org/officeDocument/2006/relationships/tags" Target="../tags/tag957.xml"/><Relationship Id="rId2" Type="http://schemas.openxmlformats.org/officeDocument/2006/relationships/tags" Target="../tags/tag956.xml"/><Relationship Id="rId13" Type="http://schemas.openxmlformats.org/officeDocument/2006/relationships/tags" Target="../tags/tag966.xml"/><Relationship Id="rId12" Type="http://schemas.openxmlformats.org/officeDocument/2006/relationships/tags" Target="../tags/tag965.xml"/><Relationship Id="rId11" Type="http://schemas.openxmlformats.org/officeDocument/2006/relationships/tags" Target="../tags/tag964.xml"/><Relationship Id="rId10" Type="http://schemas.openxmlformats.org/officeDocument/2006/relationships/tags" Target="../tags/tag963.xml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9" Type="http://schemas.openxmlformats.org/officeDocument/2006/relationships/tags" Target="../tags/tag974.xml"/><Relationship Id="rId8" Type="http://schemas.openxmlformats.org/officeDocument/2006/relationships/tags" Target="../tags/tag973.xml"/><Relationship Id="rId7" Type="http://schemas.openxmlformats.org/officeDocument/2006/relationships/tags" Target="../tags/tag972.xml"/><Relationship Id="rId6" Type="http://schemas.openxmlformats.org/officeDocument/2006/relationships/tags" Target="../tags/tag971.xml"/><Relationship Id="rId5" Type="http://schemas.openxmlformats.org/officeDocument/2006/relationships/tags" Target="../tags/tag970.xml"/><Relationship Id="rId4" Type="http://schemas.openxmlformats.org/officeDocument/2006/relationships/tags" Target="../tags/tag969.xml"/><Relationship Id="rId3" Type="http://schemas.openxmlformats.org/officeDocument/2006/relationships/tags" Target="../tags/tag968.xml"/><Relationship Id="rId2" Type="http://schemas.openxmlformats.org/officeDocument/2006/relationships/tags" Target="../tags/tag967.xml"/><Relationship Id="rId10" Type="http://schemas.openxmlformats.org/officeDocument/2006/relationships/tags" Target="../tags/tag975.xml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4" Type="http://schemas.openxmlformats.org/officeDocument/2006/relationships/tags" Target="../tags/tag978.xml"/><Relationship Id="rId3" Type="http://schemas.openxmlformats.org/officeDocument/2006/relationships/tags" Target="../tags/tag977.xml"/><Relationship Id="rId2" Type="http://schemas.openxmlformats.org/officeDocument/2006/relationships/tags" Target="../tags/tag976.xml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9" Type="http://schemas.openxmlformats.org/officeDocument/2006/relationships/tags" Target="../tags/tag985.xml"/><Relationship Id="rId8" Type="http://schemas.openxmlformats.org/officeDocument/2006/relationships/tags" Target="../tags/tag984.xml"/><Relationship Id="rId7" Type="http://schemas.openxmlformats.org/officeDocument/2006/relationships/tags" Target="../tags/tag983.xml"/><Relationship Id="rId6" Type="http://schemas.openxmlformats.org/officeDocument/2006/relationships/tags" Target="../tags/tag982.xml"/><Relationship Id="rId5" Type="http://schemas.openxmlformats.org/officeDocument/2006/relationships/tags" Target="../tags/tag981.xml"/><Relationship Id="rId4" Type="http://schemas.openxmlformats.org/officeDocument/2006/relationships/image" Target="../media/image2.png"/><Relationship Id="rId3" Type="http://schemas.openxmlformats.org/officeDocument/2006/relationships/tags" Target="../tags/tag980.xml"/><Relationship Id="rId2" Type="http://schemas.openxmlformats.org/officeDocument/2006/relationships/tags" Target="../tags/tag979.xml"/><Relationship Id="rId11" Type="http://schemas.openxmlformats.org/officeDocument/2006/relationships/tags" Target="../tags/tag987.xml"/><Relationship Id="rId10" Type="http://schemas.openxmlformats.org/officeDocument/2006/relationships/tags" Target="../tags/tag986.xml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9" Type="http://schemas.openxmlformats.org/officeDocument/2006/relationships/tags" Target="../tags/tag995.xml"/><Relationship Id="rId8" Type="http://schemas.openxmlformats.org/officeDocument/2006/relationships/tags" Target="../tags/tag994.xml"/><Relationship Id="rId7" Type="http://schemas.openxmlformats.org/officeDocument/2006/relationships/tags" Target="../tags/tag993.xml"/><Relationship Id="rId6" Type="http://schemas.openxmlformats.org/officeDocument/2006/relationships/tags" Target="../tags/tag992.xml"/><Relationship Id="rId5" Type="http://schemas.openxmlformats.org/officeDocument/2006/relationships/tags" Target="../tags/tag991.xml"/><Relationship Id="rId4" Type="http://schemas.openxmlformats.org/officeDocument/2006/relationships/tags" Target="../tags/tag990.xml"/><Relationship Id="rId3" Type="http://schemas.openxmlformats.org/officeDocument/2006/relationships/tags" Target="../tags/tag989.xml"/><Relationship Id="rId2" Type="http://schemas.openxmlformats.org/officeDocument/2006/relationships/tags" Target="../tags/tag988.xml"/><Relationship Id="rId18" Type="http://schemas.openxmlformats.org/officeDocument/2006/relationships/tags" Target="../tags/tag1004.xml"/><Relationship Id="rId17" Type="http://schemas.openxmlformats.org/officeDocument/2006/relationships/tags" Target="../tags/tag1003.xml"/><Relationship Id="rId16" Type="http://schemas.openxmlformats.org/officeDocument/2006/relationships/tags" Target="../tags/tag1002.xml"/><Relationship Id="rId15" Type="http://schemas.openxmlformats.org/officeDocument/2006/relationships/tags" Target="../tags/tag1001.xml"/><Relationship Id="rId14" Type="http://schemas.openxmlformats.org/officeDocument/2006/relationships/tags" Target="../tags/tag1000.xml"/><Relationship Id="rId13" Type="http://schemas.openxmlformats.org/officeDocument/2006/relationships/tags" Target="../tags/tag999.xml"/><Relationship Id="rId12" Type="http://schemas.openxmlformats.org/officeDocument/2006/relationships/tags" Target="../tags/tag998.xml"/><Relationship Id="rId11" Type="http://schemas.openxmlformats.org/officeDocument/2006/relationships/tags" Target="../tags/tag997.xml"/><Relationship Id="rId10" Type="http://schemas.openxmlformats.org/officeDocument/2006/relationships/tags" Target="../tags/tag996.xml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9" Type="http://schemas.openxmlformats.org/officeDocument/2006/relationships/tags" Target="../tags/tag1012.xml"/><Relationship Id="rId8" Type="http://schemas.openxmlformats.org/officeDocument/2006/relationships/tags" Target="../tags/tag1011.xml"/><Relationship Id="rId7" Type="http://schemas.openxmlformats.org/officeDocument/2006/relationships/tags" Target="../tags/tag1010.xml"/><Relationship Id="rId6" Type="http://schemas.openxmlformats.org/officeDocument/2006/relationships/tags" Target="../tags/tag1009.xml"/><Relationship Id="rId5" Type="http://schemas.openxmlformats.org/officeDocument/2006/relationships/tags" Target="../tags/tag1008.xml"/><Relationship Id="rId4" Type="http://schemas.openxmlformats.org/officeDocument/2006/relationships/tags" Target="../tags/tag1007.xml"/><Relationship Id="rId3" Type="http://schemas.openxmlformats.org/officeDocument/2006/relationships/tags" Target="../tags/tag1006.xml"/><Relationship Id="rId2" Type="http://schemas.openxmlformats.org/officeDocument/2006/relationships/tags" Target="../tags/tag1005.xml"/><Relationship Id="rId17" Type="http://schemas.openxmlformats.org/officeDocument/2006/relationships/tags" Target="../tags/tag1020.xml"/><Relationship Id="rId16" Type="http://schemas.openxmlformats.org/officeDocument/2006/relationships/tags" Target="../tags/tag1019.xml"/><Relationship Id="rId15" Type="http://schemas.openxmlformats.org/officeDocument/2006/relationships/tags" Target="../tags/tag1018.xml"/><Relationship Id="rId14" Type="http://schemas.openxmlformats.org/officeDocument/2006/relationships/tags" Target="../tags/tag1017.xml"/><Relationship Id="rId13" Type="http://schemas.openxmlformats.org/officeDocument/2006/relationships/tags" Target="../tags/tag1016.xml"/><Relationship Id="rId12" Type="http://schemas.openxmlformats.org/officeDocument/2006/relationships/tags" Target="../tags/tag1015.xml"/><Relationship Id="rId11" Type="http://schemas.openxmlformats.org/officeDocument/2006/relationships/tags" Target="../tags/tag1014.xml"/><Relationship Id="rId10" Type="http://schemas.openxmlformats.org/officeDocument/2006/relationships/tags" Target="../tags/tag1013.xml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9" Type="http://schemas.openxmlformats.org/officeDocument/2006/relationships/tags" Target="../tags/tag1028.xml"/><Relationship Id="rId8" Type="http://schemas.openxmlformats.org/officeDocument/2006/relationships/tags" Target="../tags/tag1027.xml"/><Relationship Id="rId7" Type="http://schemas.openxmlformats.org/officeDocument/2006/relationships/tags" Target="../tags/tag1026.xml"/><Relationship Id="rId6" Type="http://schemas.openxmlformats.org/officeDocument/2006/relationships/tags" Target="../tags/tag1025.xml"/><Relationship Id="rId5" Type="http://schemas.openxmlformats.org/officeDocument/2006/relationships/tags" Target="../tags/tag1024.xml"/><Relationship Id="rId4" Type="http://schemas.openxmlformats.org/officeDocument/2006/relationships/tags" Target="../tags/tag1023.xml"/><Relationship Id="rId3" Type="http://schemas.openxmlformats.org/officeDocument/2006/relationships/tags" Target="../tags/tag1022.xml"/><Relationship Id="rId2" Type="http://schemas.openxmlformats.org/officeDocument/2006/relationships/tags" Target="../tags/tag1021.xml"/><Relationship Id="rId15" Type="http://schemas.openxmlformats.org/officeDocument/2006/relationships/tags" Target="../tags/tag1034.xml"/><Relationship Id="rId14" Type="http://schemas.openxmlformats.org/officeDocument/2006/relationships/tags" Target="../tags/tag1033.xml"/><Relationship Id="rId13" Type="http://schemas.openxmlformats.org/officeDocument/2006/relationships/tags" Target="../tags/tag1032.xml"/><Relationship Id="rId12" Type="http://schemas.openxmlformats.org/officeDocument/2006/relationships/tags" Target="../tags/tag1031.xml"/><Relationship Id="rId11" Type="http://schemas.openxmlformats.org/officeDocument/2006/relationships/tags" Target="../tags/tag1030.xml"/><Relationship Id="rId10" Type="http://schemas.openxmlformats.org/officeDocument/2006/relationships/tags" Target="../tags/tag1029.xml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8" Type="http://schemas.openxmlformats.org/officeDocument/2006/relationships/tags" Target="../tags/tag1040.xml"/><Relationship Id="rId7" Type="http://schemas.openxmlformats.org/officeDocument/2006/relationships/tags" Target="../tags/tag1039.xml"/><Relationship Id="rId6" Type="http://schemas.openxmlformats.org/officeDocument/2006/relationships/tags" Target="../tags/tag1038.xml"/><Relationship Id="rId5" Type="http://schemas.openxmlformats.org/officeDocument/2006/relationships/tags" Target="../tags/tag1037.xml"/><Relationship Id="rId4" Type="http://schemas.openxmlformats.org/officeDocument/2006/relationships/tags" Target="../tags/tag1036.xml"/><Relationship Id="rId3" Type="http://schemas.openxmlformats.org/officeDocument/2006/relationships/image" Target="../media/image2.png"/><Relationship Id="rId2" Type="http://schemas.openxmlformats.org/officeDocument/2006/relationships/tags" Target="../tags/tag1035.xml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9" Type="http://schemas.openxmlformats.org/officeDocument/2006/relationships/tags" Target="../tags/tag1048.xml"/><Relationship Id="rId8" Type="http://schemas.openxmlformats.org/officeDocument/2006/relationships/tags" Target="../tags/tag1047.xml"/><Relationship Id="rId7" Type="http://schemas.openxmlformats.org/officeDocument/2006/relationships/tags" Target="../tags/tag1046.xml"/><Relationship Id="rId6" Type="http://schemas.openxmlformats.org/officeDocument/2006/relationships/tags" Target="../tags/tag1045.xml"/><Relationship Id="rId5" Type="http://schemas.openxmlformats.org/officeDocument/2006/relationships/tags" Target="../tags/tag1044.xml"/><Relationship Id="rId4" Type="http://schemas.openxmlformats.org/officeDocument/2006/relationships/tags" Target="../tags/tag1043.xml"/><Relationship Id="rId3" Type="http://schemas.openxmlformats.org/officeDocument/2006/relationships/tags" Target="../tags/tag1042.xml"/><Relationship Id="rId2" Type="http://schemas.openxmlformats.org/officeDocument/2006/relationships/tags" Target="../tags/tag1041.xml"/><Relationship Id="rId17" Type="http://schemas.openxmlformats.org/officeDocument/2006/relationships/tags" Target="../tags/tag1056.xml"/><Relationship Id="rId16" Type="http://schemas.openxmlformats.org/officeDocument/2006/relationships/tags" Target="../tags/tag1055.xml"/><Relationship Id="rId15" Type="http://schemas.openxmlformats.org/officeDocument/2006/relationships/tags" Target="../tags/tag1054.xml"/><Relationship Id="rId14" Type="http://schemas.openxmlformats.org/officeDocument/2006/relationships/tags" Target="../tags/tag1053.xml"/><Relationship Id="rId13" Type="http://schemas.openxmlformats.org/officeDocument/2006/relationships/tags" Target="../tags/tag1052.xml"/><Relationship Id="rId12" Type="http://schemas.openxmlformats.org/officeDocument/2006/relationships/tags" Target="../tags/tag1051.xml"/><Relationship Id="rId11" Type="http://schemas.openxmlformats.org/officeDocument/2006/relationships/tags" Target="../tags/tag1050.xml"/><Relationship Id="rId10" Type="http://schemas.openxmlformats.org/officeDocument/2006/relationships/tags" Target="../tags/tag1049.xml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9" Type="http://schemas.openxmlformats.org/officeDocument/2006/relationships/tags" Target="../tags/tag1064.xml"/><Relationship Id="rId8" Type="http://schemas.openxmlformats.org/officeDocument/2006/relationships/tags" Target="../tags/tag1063.xml"/><Relationship Id="rId7" Type="http://schemas.openxmlformats.org/officeDocument/2006/relationships/tags" Target="../tags/tag1062.xml"/><Relationship Id="rId6" Type="http://schemas.openxmlformats.org/officeDocument/2006/relationships/tags" Target="../tags/tag1061.xml"/><Relationship Id="rId5" Type="http://schemas.openxmlformats.org/officeDocument/2006/relationships/tags" Target="../tags/tag1060.xml"/><Relationship Id="rId4" Type="http://schemas.openxmlformats.org/officeDocument/2006/relationships/tags" Target="../tags/tag1059.xml"/><Relationship Id="rId3" Type="http://schemas.openxmlformats.org/officeDocument/2006/relationships/tags" Target="../tags/tag1058.xml"/><Relationship Id="rId2" Type="http://schemas.openxmlformats.org/officeDocument/2006/relationships/tags" Target="../tags/tag1057.xml"/><Relationship Id="rId18" Type="http://schemas.openxmlformats.org/officeDocument/2006/relationships/tags" Target="../tags/tag1073.xml"/><Relationship Id="rId17" Type="http://schemas.openxmlformats.org/officeDocument/2006/relationships/tags" Target="../tags/tag1072.xml"/><Relationship Id="rId16" Type="http://schemas.openxmlformats.org/officeDocument/2006/relationships/tags" Target="../tags/tag1071.xml"/><Relationship Id="rId15" Type="http://schemas.openxmlformats.org/officeDocument/2006/relationships/tags" Target="../tags/tag1070.xml"/><Relationship Id="rId14" Type="http://schemas.openxmlformats.org/officeDocument/2006/relationships/tags" Target="../tags/tag1069.xml"/><Relationship Id="rId13" Type="http://schemas.openxmlformats.org/officeDocument/2006/relationships/tags" Target="../tags/tag1068.xml"/><Relationship Id="rId12" Type="http://schemas.openxmlformats.org/officeDocument/2006/relationships/tags" Target="../tags/tag1067.xml"/><Relationship Id="rId11" Type="http://schemas.openxmlformats.org/officeDocument/2006/relationships/tags" Target="../tags/tag1066.xml"/><Relationship Id="rId10" Type="http://schemas.openxmlformats.org/officeDocument/2006/relationships/tags" Target="../tags/tag1065.xml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9" Type="http://schemas.openxmlformats.org/officeDocument/2006/relationships/tags" Target="../tags/tag1081.xml"/><Relationship Id="rId8" Type="http://schemas.openxmlformats.org/officeDocument/2006/relationships/tags" Target="../tags/tag1080.xml"/><Relationship Id="rId7" Type="http://schemas.openxmlformats.org/officeDocument/2006/relationships/tags" Target="../tags/tag1079.xml"/><Relationship Id="rId6" Type="http://schemas.openxmlformats.org/officeDocument/2006/relationships/tags" Target="../tags/tag1078.xml"/><Relationship Id="rId5" Type="http://schemas.openxmlformats.org/officeDocument/2006/relationships/tags" Target="../tags/tag1077.xml"/><Relationship Id="rId4" Type="http://schemas.openxmlformats.org/officeDocument/2006/relationships/tags" Target="../tags/tag1076.xml"/><Relationship Id="rId3" Type="http://schemas.openxmlformats.org/officeDocument/2006/relationships/tags" Target="../tags/tag1075.xml"/><Relationship Id="rId2" Type="http://schemas.openxmlformats.org/officeDocument/2006/relationships/tags" Target="../tags/tag1074.xml"/><Relationship Id="rId18" Type="http://schemas.openxmlformats.org/officeDocument/2006/relationships/tags" Target="../tags/tag1090.xml"/><Relationship Id="rId17" Type="http://schemas.openxmlformats.org/officeDocument/2006/relationships/tags" Target="../tags/tag1089.xml"/><Relationship Id="rId16" Type="http://schemas.openxmlformats.org/officeDocument/2006/relationships/tags" Target="../tags/tag1088.xml"/><Relationship Id="rId15" Type="http://schemas.openxmlformats.org/officeDocument/2006/relationships/tags" Target="../tags/tag1087.xml"/><Relationship Id="rId14" Type="http://schemas.openxmlformats.org/officeDocument/2006/relationships/tags" Target="../tags/tag1086.xml"/><Relationship Id="rId13" Type="http://schemas.openxmlformats.org/officeDocument/2006/relationships/tags" Target="../tags/tag1085.xml"/><Relationship Id="rId12" Type="http://schemas.openxmlformats.org/officeDocument/2006/relationships/tags" Target="../tags/tag1084.xml"/><Relationship Id="rId11" Type="http://schemas.openxmlformats.org/officeDocument/2006/relationships/tags" Target="../tags/tag1083.xml"/><Relationship Id="rId10" Type="http://schemas.openxmlformats.org/officeDocument/2006/relationships/tags" Target="../tags/tag1082.xml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21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58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87543" y="1655151"/>
            <a:ext cx="9518316" cy="4726521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0132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02005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3325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60401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541434"/>
            <a:ext cx="10693400" cy="201506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0460" y="801320"/>
            <a:ext cx="9627218" cy="495728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4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530492" y="2213322"/>
            <a:ext cx="9639848" cy="281649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20988" y="5821721"/>
            <a:ext cx="9649320" cy="887258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10075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6" name="任意多边形: 形状 28"/>
          <p:cNvSpPr/>
          <p:nvPr userDrawn="1">
            <p:custDataLst>
              <p:tags r:id="rId5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385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8358" y="311470"/>
            <a:ext cx="9680895" cy="387639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08358" y="2157885"/>
            <a:ext cx="4685730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475105" y="2157885"/>
            <a:ext cx="4707833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02043" y="5395194"/>
            <a:ext cx="4685730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5484578" y="5391228"/>
            <a:ext cx="4707833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612051"/>
            <a:ext cx="10693400" cy="4332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3415205" cy="3401824"/>
            <a:chOff x="7778078" y="0"/>
            <a:chExt cx="4413923" cy="3499502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7278196" y="4165870"/>
            <a:ext cx="3415205" cy="3401824"/>
            <a:chOff x="7778078" y="0"/>
            <a:chExt cx="4413923" cy="3499502"/>
          </a:xfrm>
        </p:grpSpPr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335623" y="1743839"/>
            <a:ext cx="8020050" cy="2093423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462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4"/>
            </p:custDataLst>
          </p:nvPr>
        </p:nvSpPr>
        <p:spPr>
          <a:xfrm>
            <a:off x="1335283" y="4442342"/>
            <a:ext cx="8020050" cy="145245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10582" y="0"/>
            <a:ext cx="10703425" cy="7574691"/>
            <a:chOff x="-19" y="0"/>
            <a:chExt cx="19218" cy="10826"/>
          </a:xfrm>
        </p:grpSpPr>
        <p:grpSp>
          <p:nvGrpSpPr>
            <p:cNvPr id="59" name="组合 58"/>
            <p:cNvGrpSpPr/>
            <p:nvPr>
              <p:custDataLst>
                <p:tags r:id="rId3"/>
              </p:custDataLst>
            </p:nvPr>
          </p:nvGrpSpPr>
          <p:grpSpPr>
            <a:xfrm>
              <a:off x="12249" y="0"/>
              <a:ext cx="6951" cy="5511"/>
              <a:chOff x="7778078" y="0"/>
              <a:chExt cx="4413923" cy="3499502"/>
            </a:xfrm>
          </p:grpSpPr>
          <p:sp>
            <p:nvSpPr>
              <p:cNvPr id="42" name="任意多边形: 形状 4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40" name="任意多边形: 形状 39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8" name="任意多边形: 形状 3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60" name="组合 59"/>
            <p:cNvGrpSpPr/>
            <p:nvPr>
              <p:custDataLst>
                <p:tags r:id="rId8"/>
              </p:custDataLst>
            </p:nvPr>
          </p:nvGrpSpPr>
          <p:grpSpPr>
            <a:xfrm>
              <a:off x="-19" y="7576"/>
              <a:ext cx="19219" cy="3250"/>
              <a:chOff x="-12088" y="4794394"/>
              <a:chExt cx="12204089" cy="2063607"/>
            </a:xfrm>
          </p:grpSpPr>
          <p:sp>
            <p:nvSpPr>
              <p:cNvPr id="52" name="任意多边形: 形状 5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54582" y="4942832"/>
                <a:ext cx="11637418" cy="1915168"/>
              </a:xfrm>
              <a:custGeom>
                <a:avLst/>
                <a:gdLst>
                  <a:gd name="connsiteX0" fmla="*/ 8612903 w 11637418"/>
                  <a:gd name="connsiteY0" fmla="*/ 0 h 1915168"/>
                  <a:gd name="connsiteX1" fmla="*/ 11637418 w 11637418"/>
                  <a:gd name="connsiteY1" fmla="*/ 1581105 h 1915168"/>
                  <a:gd name="connsiteX2" fmla="*/ 11637418 w 11637418"/>
                  <a:gd name="connsiteY2" fmla="*/ 1915168 h 1915168"/>
                  <a:gd name="connsiteX3" fmla="*/ 0 w 11637418"/>
                  <a:gd name="connsiteY3" fmla="*/ 1915168 h 19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7418" h="1915168">
                    <a:moveTo>
                      <a:pt x="8612903" y="0"/>
                    </a:moveTo>
                    <a:lnTo>
                      <a:pt x="11637418" y="1581105"/>
                    </a:lnTo>
                    <a:lnTo>
                      <a:pt x="11637418" y="1915168"/>
                    </a:lnTo>
                    <a:lnTo>
                      <a:pt x="0" y="191516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35096" y="4794394"/>
                <a:ext cx="11856904" cy="2063607"/>
              </a:xfrm>
              <a:custGeom>
                <a:avLst/>
                <a:gdLst>
                  <a:gd name="connsiteX0" fmla="*/ 7128328 w 11856904"/>
                  <a:gd name="connsiteY0" fmla="*/ 0 h 2063607"/>
                  <a:gd name="connsiteX1" fmla="*/ 11856904 w 11856904"/>
                  <a:gd name="connsiteY1" fmla="*/ 1832069 h 2063607"/>
                  <a:gd name="connsiteX2" fmla="*/ 11856904 w 11856904"/>
                  <a:gd name="connsiteY2" fmla="*/ 2063607 h 2063607"/>
                  <a:gd name="connsiteX3" fmla="*/ 0 w 11856904"/>
                  <a:gd name="connsiteY3" fmla="*/ 2063607 h 206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6904" h="2063607">
                    <a:moveTo>
                      <a:pt x="7128328" y="0"/>
                    </a:moveTo>
                    <a:lnTo>
                      <a:pt x="11856904" y="1832069"/>
                    </a:lnTo>
                    <a:lnTo>
                      <a:pt x="11856904" y="2063607"/>
                    </a:lnTo>
                    <a:lnTo>
                      <a:pt x="0" y="206360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47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6" name="任意多边形: 形状 5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39320" y="4847832"/>
                <a:ext cx="12052680" cy="2010168"/>
              </a:xfrm>
              <a:custGeom>
                <a:avLst/>
                <a:gdLst>
                  <a:gd name="connsiteX0" fmla="*/ 5073792 w 12052680"/>
                  <a:gd name="connsiteY0" fmla="*/ 0 h 2010168"/>
                  <a:gd name="connsiteX1" fmla="*/ 12052680 w 12052680"/>
                  <a:gd name="connsiteY1" fmla="*/ 1869250 h 2010168"/>
                  <a:gd name="connsiteX2" fmla="*/ 12052680 w 12052680"/>
                  <a:gd name="connsiteY2" fmla="*/ 2010168 h 2010168"/>
                  <a:gd name="connsiteX3" fmla="*/ 0 w 12052680"/>
                  <a:gd name="connsiteY3" fmla="*/ 2010168 h 201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52680" h="2010168">
                    <a:moveTo>
                      <a:pt x="5073792" y="0"/>
                    </a:moveTo>
                    <a:lnTo>
                      <a:pt x="12052680" y="1869250"/>
                    </a:lnTo>
                    <a:lnTo>
                      <a:pt x="12052680" y="2010168"/>
                    </a:lnTo>
                    <a:lnTo>
                      <a:pt x="0" y="2010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8" name="任意多边形: 形状 5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-12088" y="5275332"/>
                <a:ext cx="12204089" cy="1582668"/>
              </a:xfrm>
              <a:custGeom>
                <a:avLst/>
                <a:gdLst>
                  <a:gd name="connsiteX0" fmla="*/ 2856139 w 12204089"/>
                  <a:gd name="connsiteY0" fmla="*/ 0 h 1582668"/>
                  <a:gd name="connsiteX1" fmla="*/ 12204089 w 12204089"/>
                  <a:gd name="connsiteY1" fmla="*/ 1521377 h 1582668"/>
                  <a:gd name="connsiteX2" fmla="*/ 12204089 w 12204089"/>
                  <a:gd name="connsiteY2" fmla="*/ 1582668 h 1582668"/>
                  <a:gd name="connsiteX3" fmla="*/ 0 w 12204089"/>
                  <a:gd name="connsiteY3" fmla="*/ 1582668 h 158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04089" h="1582668">
                    <a:moveTo>
                      <a:pt x="2856139" y="0"/>
                    </a:moveTo>
                    <a:lnTo>
                      <a:pt x="12204089" y="1521377"/>
                    </a:lnTo>
                    <a:lnTo>
                      <a:pt x="12204089" y="1582668"/>
                    </a:lnTo>
                    <a:lnTo>
                      <a:pt x="0" y="1582668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 dirty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579225" y="3784056"/>
            <a:ext cx="5477584" cy="563088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184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351790" indent="0" algn="ctr">
              <a:buNone/>
              <a:defRPr sz="1540"/>
            </a:lvl2pPr>
            <a:lvl3pPr marL="703580" indent="0" algn="ctr">
              <a:buNone/>
              <a:defRPr sz="1385"/>
            </a:lvl3pPr>
            <a:lvl4pPr marL="1055370" indent="0" algn="ctr">
              <a:buNone/>
              <a:defRPr sz="1230"/>
            </a:lvl4pPr>
            <a:lvl5pPr marL="1407160" indent="0" algn="ctr">
              <a:buNone/>
              <a:defRPr sz="1230"/>
            </a:lvl5pPr>
            <a:lvl6pPr marL="1758950" indent="0" algn="ctr">
              <a:buNone/>
              <a:defRPr sz="1230"/>
            </a:lvl6pPr>
            <a:lvl7pPr marL="2110105" indent="0" algn="ctr">
              <a:buNone/>
              <a:defRPr sz="1230"/>
            </a:lvl7pPr>
            <a:lvl8pPr marL="2462530" indent="0" algn="ctr">
              <a:buNone/>
              <a:defRPr sz="1230"/>
            </a:lvl8pPr>
            <a:lvl9pPr marL="2813685" indent="0" algn="ctr">
              <a:buNone/>
              <a:defRPr sz="123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579224" y="2434779"/>
            <a:ext cx="7328987" cy="1052789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lnSpc>
                <a:spcPct val="90000"/>
              </a:lnSpc>
              <a:defRPr sz="554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21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87543" y="1655151"/>
            <a:ext cx="9518316" cy="4726521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5179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70358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05537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40716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 flipV="1">
            <a:off x="7241867" y="4015"/>
            <a:ext cx="3451534" cy="7574150"/>
            <a:chOff x="7778078" y="0"/>
            <a:chExt cx="4413923" cy="3499502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2" name="任意多边形: 形状 11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37887" y="2572037"/>
            <a:ext cx="5363580" cy="1069210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415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937887" y="3971568"/>
            <a:ext cx="5363580" cy="890786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154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35179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2pPr>
            <a:lvl3pPr marL="70358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3pPr>
            <a:lvl4pPr marL="105537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4pPr>
            <a:lvl5pPr marL="140716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5pPr>
            <a:lvl6pPr marL="175895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6pPr>
            <a:lvl7pPr marL="2110105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7pPr>
            <a:lvl8pPr marL="246253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8pPr>
            <a:lvl9pPr marL="2813685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472015" y="1655151"/>
            <a:ext cx="4633844" cy="4726521"/>
          </a:xfrm>
        </p:spPr>
        <p:txBody>
          <a:bodyPr>
            <a:noAutofit/>
          </a:bodyPr>
          <a:lstStyle>
            <a:lvl1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5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587585" y="1092341"/>
            <a:ext cx="4633844" cy="334171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4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51790" indent="0">
              <a:buNone/>
              <a:defRPr sz="1540" b="1"/>
            </a:lvl2pPr>
            <a:lvl3pPr marL="703580" indent="0">
              <a:buNone/>
              <a:defRPr sz="1385" b="1"/>
            </a:lvl3pPr>
            <a:lvl4pPr marL="1055370" indent="0">
              <a:buNone/>
              <a:defRPr sz="1230" b="1"/>
            </a:lvl4pPr>
            <a:lvl5pPr marL="1407160" indent="0">
              <a:buNone/>
              <a:defRPr sz="1230" b="1"/>
            </a:lvl5pPr>
            <a:lvl6pPr marL="1758950" indent="0">
              <a:buNone/>
              <a:defRPr sz="1230" b="1"/>
            </a:lvl6pPr>
            <a:lvl7pPr marL="2110105" indent="0">
              <a:buNone/>
              <a:defRPr sz="1230" b="1"/>
            </a:lvl7pPr>
            <a:lvl8pPr marL="2462530" indent="0">
              <a:buNone/>
              <a:defRPr sz="1230" b="1"/>
            </a:lvl8pPr>
            <a:lvl9pPr marL="2813685" indent="0">
              <a:buNone/>
              <a:defRPr sz="123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87580" y="2104371"/>
            <a:ext cx="4633807" cy="4328189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5469273" y="1092341"/>
            <a:ext cx="4633844" cy="3341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4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51790" indent="0">
              <a:buNone/>
              <a:defRPr sz="1540" b="1"/>
            </a:lvl2pPr>
            <a:lvl3pPr marL="703580" indent="0">
              <a:buNone/>
              <a:defRPr sz="1385" b="1"/>
            </a:lvl3pPr>
            <a:lvl4pPr marL="1055370" indent="0">
              <a:buNone/>
              <a:defRPr sz="1230" b="1"/>
            </a:lvl4pPr>
            <a:lvl5pPr marL="1407160" indent="0">
              <a:buNone/>
              <a:defRPr sz="1230" b="1"/>
            </a:lvl5pPr>
            <a:lvl6pPr marL="1758950" indent="0">
              <a:buNone/>
              <a:defRPr sz="1230" b="1"/>
            </a:lvl6pPr>
            <a:lvl7pPr marL="2110105" indent="0">
              <a:buNone/>
              <a:defRPr sz="1230" b="1"/>
            </a:lvl7pPr>
            <a:lvl8pPr marL="2462530" indent="0">
              <a:buNone/>
              <a:defRPr sz="1230" b="1"/>
            </a:lvl8pPr>
            <a:lvl9pPr marL="2813685" indent="0">
              <a:buNone/>
              <a:defRPr sz="123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5469273" y="2104371"/>
            <a:ext cx="4633844" cy="4328189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6822023" y="0"/>
            <a:ext cx="3871378" cy="3855933"/>
            <a:chOff x="7778078" y="0"/>
            <a:chExt cx="4413923" cy="3499502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87543" y="538044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 flipV="1">
            <a:off x="7241867" y="4015"/>
            <a:ext cx="3451534" cy="7574150"/>
            <a:chOff x="7778078" y="0"/>
            <a:chExt cx="4413923" cy="3499502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12" name="任意多边形: 形状 11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37887" y="2572037"/>
            <a:ext cx="5363580" cy="1069210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473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937887" y="3971568"/>
            <a:ext cx="5363580" cy="890786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175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85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5472057" y="1655151"/>
            <a:ext cx="4633844" cy="4726521"/>
          </a:xfrm>
        </p:spPr>
        <p:txBody>
          <a:bodyPr vert="horz" lIns="101600" tIns="0" rIns="82550" bIns="0" rtlCol="0">
            <a:norm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5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4"/>
            </p:custDataLst>
          </p:nvPr>
        </p:nvSpPr>
        <p:spPr>
          <a:xfrm>
            <a:off x="9271767" y="1655151"/>
            <a:ext cx="834092" cy="4726521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5"/>
            </p:custDataLst>
          </p:nvPr>
        </p:nvSpPr>
        <p:spPr>
          <a:xfrm>
            <a:off x="587580" y="1655142"/>
            <a:ext cx="8620064" cy="4726521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5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587585" y="1655151"/>
            <a:ext cx="9518316" cy="4726521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 flipH="1">
            <a:off x="-1" y="0"/>
            <a:ext cx="3415299" cy="340167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 flipH="1">
            <a:off x="-10603" y="4728425"/>
            <a:ext cx="10704003" cy="2828077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>
              <p:custDataLst>
                <p:tags r:id="rId8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9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0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1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3139732" y="2479876"/>
            <a:ext cx="5728344" cy="1519077"/>
          </a:xfrm>
        </p:spPr>
        <p:txBody>
          <a:bodyPr lIns="90000" tIns="46800" rIns="90000" bIns="46800" anchor="ctr">
            <a:normAutofit/>
          </a:bodyPr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554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  <p:custDataLst>
              <p:tags r:id="rId13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4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5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385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87543" y="538044"/>
            <a:ext cx="9518316" cy="387639"/>
          </a:xfrm>
        </p:spPr>
        <p:txBody>
          <a:bodyPr lIns="100800" tIns="39600" rIns="75600" bIns="39600">
            <a:no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56753" y="335145"/>
            <a:ext cx="10179894" cy="68862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22271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124070" y="1457755"/>
            <a:ext cx="8443155" cy="634658"/>
          </a:xfrm>
        </p:spPr>
        <p:txBody>
          <a:bodyPr lIns="100800" tIns="39600" rIns="75600" bIns="39600" anchor="ctr">
            <a:noAutofit/>
          </a:bodyPr>
          <a:lstStyle>
            <a:lvl1pPr>
              <a:defRPr sz="24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4"/>
            </p:custDataLst>
          </p:nvPr>
        </p:nvSpPr>
        <p:spPr>
          <a:xfrm>
            <a:off x="1123643" y="2771153"/>
            <a:ext cx="8443330" cy="302172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230577" cy="756559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3" name="任意多边形: 形状 12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8" name="任意多边形: 形状 17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11515" y="947990"/>
            <a:ext cx="3473250" cy="773588"/>
          </a:xfrm>
        </p:spPr>
        <p:txBody>
          <a:bodyPr lIns="100800" tIns="39600" rIns="75600" bIns="39600" anchor="ctr">
            <a:noAutofit/>
          </a:bodyPr>
          <a:lstStyle>
            <a:lvl1pPr>
              <a:defRPr sz="277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14673" y="2403678"/>
            <a:ext cx="3470093" cy="359007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4474178" y="1420162"/>
            <a:ext cx="5683500" cy="4462545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2935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24" name="任意多边形: 形状 23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6775" y="931164"/>
            <a:ext cx="9627218" cy="549405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77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36775" y="1921687"/>
            <a:ext cx="9626845" cy="726225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537455" y="3479568"/>
            <a:ext cx="9617745" cy="3009097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541434"/>
            <a:ext cx="10693400" cy="201506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0460" y="801320"/>
            <a:ext cx="9627218" cy="495728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4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530492" y="2213322"/>
            <a:ext cx="9639848" cy="281649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20988" y="5821721"/>
            <a:ext cx="9649320" cy="887258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58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472015" y="1655151"/>
            <a:ext cx="4633844" cy="4726521"/>
          </a:xfrm>
        </p:spPr>
        <p:txBody>
          <a:bodyPr>
            <a:noAutofit/>
          </a:bodyPr>
          <a:lstStyle>
            <a:lvl1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10075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6" name="任意多边形: 形状 28"/>
          <p:cNvSpPr/>
          <p:nvPr userDrawn="1">
            <p:custDataLst>
              <p:tags r:id="rId5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385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8358" y="311470"/>
            <a:ext cx="9680895" cy="387639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08358" y="2157885"/>
            <a:ext cx="4685730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475105" y="2157885"/>
            <a:ext cx="4707833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02043" y="5395194"/>
            <a:ext cx="4685730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5484578" y="5391228"/>
            <a:ext cx="4707833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612051"/>
            <a:ext cx="10693400" cy="4332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3415205" cy="3401824"/>
            <a:chOff x="7778078" y="0"/>
            <a:chExt cx="4413923" cy="3499502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7278196" y="4165870"/>
            <a:ext cx="3415205" cy="3401824"/>
            <a:chOff x="7778078" y="0"/>
            <a:chExt cx="4413923" cy="3499502"/>
          </a:xfrm>
        </p:grpSpPr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335623" y="1743839"/>
            <a:ext cx="8020050" cy="2093423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462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4"/>
            </p:custDataLst>
          </p:nvPr>
        </p:nvSpPr>
        <p:spPr>
          <a:xfrm>
            <a:off x="1335283" y="4442342"/>
            <a:ext cx="8020050" cy="145245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10582" y="0"/>
            <a:ext cx="10703425" cy="7574691"/>
            <a:chOff x="-19" y="0"/>
            <a:chExt cx="19218" cy="10826"/>
          </a:xfrm>
        </p:grpSpPr>
        <p:grpSp>
          <p:nvGrpSpPr>
            <p:cNvPr id="59" name="组合 58"/>
            <p:cNvGrpSpPr/>
            <p:nvPr>
              <p:custDataLst>
                <p:tags r:id="rId3"/>
              </p:custDataLst>
            </p:nvPr>
          </p:nvGrpSpPr>
          <p:grpSpPr>
            <a:xfrm>
              <a:off x="12249" y="0"/>
              <a:ext cx="6951" cy="5511"/>
              <a:chOff x="7778078" y="0"/>
              <a:chExt cx="4413923" cy="3499502"/>
            </a:xfrm>
          </p:grpSpPr>
          <p:sp>
            <p:nvSpPr>
              <p:cNvPr id="42" name="任意多边形: 形状 4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40" name="任意多边形: 形状 39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8" name="任意多边形: 形状 3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60" name="组合 59"/>
            <p:cNvGrpSpPr/>
            <p:nvPr>
              <p:custDataLst>
                <p:tags r:id="rId8"/>
              </p:custDataLst>
            </p:nvPr>
          </p:nvGrpSpPr>
          <p:grpSpPr>
            <a:xfrm>
              <a:off x="-19" y="7576"/>
              <a:ext cx="19219" cy="3250"/>
              <a:chOff x="-12088" y="4794394"/>
              <a:chExt cx="12204089" cy="2063607"/>
            </a:xfrm>
          </p:grpSpPr>
          <p:sp>
            <p:nvSpPr>
              <p:cNvPr id="52" name="任意多边形: 形状 5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54582" y="4942832"/>
                <a:ext cx="11637418" cy="1915168"/>
              </a:xfrm>
              <a:custGeom>
                <a:avLst/>
                <a:gdLst>
                  <a:gd name="connsiteX0" fmla="*/ 8612903 w 11637418"/>
                  <a:gd name="connsiteY0" fmla="*/ 0 h 1915168"/>
                  <a:gd name="connsiteX1" fmla="*/ 11637418 w 11637418"/>
                  <a:gd name="connsiteY1" fmla="*/ 1581105 h 1915168"/>
                  <a:gd name="connsiteX2" fmla="*/ 11637418 w 11637418"/>
                  <a:gd name="connsiteY2" fmla="*/ 1915168 h 1915168"/>
                  <a:gd name="connsiteX3" fmla="*/ 0 w 11637418"/>
                  <a:gd name="connsiteY3" fmla="*/ 1915168 h 19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7418" h="1915168">
                    <a:moveTo>
                      <a:pt x="8612903" y="0"/>
                    </a:moveTo>
                    <a:lnTo>
                      <a:pt x="11637418" y="1581105"/>
                    </a:lnTo>
                    <a:lnTo>
                      <a:pt x="11637418" y="1915168"/>
                    </a:lnTo>
                    <a:lnTo>
                      <a:pt x="0" y="191516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35096" y="4794394"/>
                <a:ext cx="11856904" cy="2063607"/>
              </a:xfrm>
              <a:custGeom>
                <a:avLst/>
                <a:gdLst>
                  <a:gd name="connsiteX0" fmla="*/ 7128328 w 11856904"/>
                  <a:gd name="connsiteY0" fmla="*/ 0 h 2063607"/>
                  <a:gd name="connsiteX1" fmla="*/ 11856904 w 11856904"/>
                  <a:gd name="connsiteY1" fmla="*/ 1832069 h 2063607"/>
                  <a:gd name="connsiteX2" fmla="*/ 11856904 w 11856904"/>
                  <a:gd name="connsiteY2" fmla="*/ 2063607 h 2063607"/>
                  <a:gd name="connsiteX3" fmla="*/ 0 w 11856904"/>
                  <a:gd name="connsiteY3" fmla="*/ 2063607 h 206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6904" h="2063607">
                    <a:moveTo>
                      <a:pt x="7128328" y="0"/>
                    </a:moveTo>
                    <a:lnTo>
                      <a:pt x="11856904" y="1832069"/>
                    </a:lnTo>
                    <a:lnTo>
                      <a:pt x="11856904" y="2063607"/>
                    </a:lnTo>
                    <a:lnTo>
                      <a:pt x="0" y="206360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47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6" name="任意多边形: 形状 5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39320" y="4847832"/>
                <a:ext cx="12052680" cy="2010168"/>
              </a:xfrm>
              <a:custGeom>
                <a:avLst/>
                <a:gdLst>
                  <a:gd name="connsiteX0" fmla="*/ 5073792 w 12052680"/>
                  <a:gd name="connsiteY0" fmla="*/ 0 h 2010168"/>
                  <a:gd name="connsiteX1" fmla="*/ 12052680 w 12052680"/>
                  <a:gd name="connsiteY1" fmla="*/ 1869250 h 2010168"/>
                  <a:gd name="connsiteX2" fmla="*/ 12052680 w 12052680"/>
                  <a:gd name="connsiteY2" fmla="*/ 2010168 h 2010168"/>
                  <a:gd name="connsiteX3" fmla="*/ 0 w 12052680"/>
                  <a:gd name="connsiteY3" fmla="*/ 2010168 h 201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52680" h="2010168">
                    <a:moveTo>
                      <a:pt x="5073792" y="0"/>
                    </a:moveTo>
                    <a:lnTo>
                      <a:pt x="12052680" y="1869250"/>
                    </a:lnTo>
                    <a:lnTo>
                      <a:pt x="12052680" y="2010168"/>
                    </a:lnTo>
                    <a:lnTo>
                      <a:pt x="0" y="2010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8" name="任意多边形: 形状 5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-12088" y="5275332"/>
                <a:ext cx="12204089" cy="1582668"/>
              </a:xfrm>
              <a:custGeom>
                <a:avLst/>
                <a:gdLst>
                  <a:gd name="connsiteX0" fmla="*/ 2856139 w 12204089"/>
                  <a:gd name="connsiteY0" fmla="*/ 0 h 1582668"/>
                  <a:gd name="connsiteX1" fmla="*/ 12204089 w 12204089"/>
                  <a:gd name="connsiteY1" fmla="*/ 1521377 h 1582668"/>
                  <a:gd name="connsiteX2" fmla="*/ 12204089 w 12204089"/>
                  <a:gd name="connsiteY2" fmla="*/ 1582668 h 1582668"/>
                  <a:gd name="connsiteX3" fmla="*/ 0 w 12204089"/>
                  <a:gd name="connsiteY3" fmla="*/ 1582668 h 158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04089" h="1582668">
                    <a:moveTo>
                      <a:pt x="2856139" y="0"/>
                    </a:moveTo>
                    <a:lnTo>
                      <a:pt x="12204089" y="1521377"/>
                    </a:lnTo>
                    <a:lnTo>
                      <a:pt x="12204089" y="1582668"/>
                    </a:lnTo>
                    <a:lnTo>
                      <a:pt x="0" y="1582668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 dirty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579225" y="3784056"/>
            <a:ext cx="5477584" cy="563088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184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351790" indent="0" algn="ctr">
              <a:buNone/>
              <a:defRPr sz="1540"/>
            </a:lvl2pPr>
            <a:lvl3pPr marL="703580" indent="0" algn="ctr">
              <a:buNone/>
              <a:defRPr sz="1385"/>
            </a:lvl3pPr>
            <a:lvl4pPr marL="1055370" indent="0" algn="ctr">
              <a:buNone/>
              <a:defRPr sz="1230"/>
            </a:lvl4pPr>
            <a:lvl5pPr marL="1407160" indent="0" algn="ctr">
              <a:buNone/>
              <a:defRPr sz="1230"/>
            </a:lvl5pPr>
            <a:lvl6pPr marL="1758950" indent="0" algn="ctr">
              <a:buNone/>
              <a:defRPr sz="1230"/>
            </a:lvl6pPr>
            <a:lvl7pPr marL="2110105" indent="0" algn="ctr">
              <a:buNone/>
              <a:defRPr sz="1230"/>
            </a:lvl7pPr>
            <a:lvl8pPr marL="2462530" indent="0" algn="ctr">
              <a:buNone/>
              <a:defRPr sz="1230"/>
            </a:lvl8pPr>
            <a:lvl9pPr marL="2813685" indent="0" algn="ctr">
              <a:buNone/>
              <a:defRPr sz="123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579224" y="2434779"/>
            <a:ext cx="7328987" cy="1052789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lnSpc>
                <a:spcPct val="90000"/>
              </a:lnSpc>
              <a:defRPr sz="554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21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87543" y="1655151"/>
            <a:ext cx="9518316" cy="4726521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5179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70358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05537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40716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 flipV="1">
            <a:off x="7241867" y="4015"/>
            <a:ext cx="3451534" cy="7574150"/>
            <a:chOff x="7778078" y="0"/>
            <a:chExt cx="4413923" cy="3499502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2" name="任意多边形: 形状 11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37887" y="2572037"/>
            <a:ext cx="5363580" cy="1069210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415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937887" y="3971568"/>
            <a:ext cx="5363580" cy="890786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154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35179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2pPr>
            <a:lvl3pPr marL="70358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3pPr>
            <a:lvl4pPr marL="105537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4pPr>
            <a:lvl5pPr marL="140716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5pPr>
            <a:lvl6pPr marL="175895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6pPr>
            <a:lvl7pPr marL="2110105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7pPr>
            <a:lvl8pPr marL="246253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8pPr>
            <a:lvl9pPr marL="2813685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472015" y="1655151"/>
            <a:ext cx="4633844" cy="4726521"/>
          </a:xfrm>
        </p:spPr>
        <p:txBody>
          <a:bodyPr>
            <a:noAutofit/>
          </a:bodyPr>
          <a:lstStyle>
            <a:lvl1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5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587585" y="1092341"/>
            <a:ext cx="4633844" cy="334171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4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51790" indent="0">
              <a:buNone/>
              <a:defRPr sz="1540" b="1"/>
            </a:lvl2pPr>
            <a:lvl3pPr marL="703580" indent="0">
              <a:buNone/>
              <a:defRPr sz="1385" b="1"/>
            </a:lvl3pPr>
            <a:lvl4pPr marL="1055370" indent="0">
              <a:buNone/>
              <a:defRPr sz="1230" b="1"/>
            </a:lvl4pPr>
            <a:lvl5pPr marL="1407160" indent="0">
              <a:buNone/>
              <a:defRPr sz="1230" b="1"/>
            </a:lvl5pPr>
            <a:lvl6pPr marL="1758950" indent="0">
              <a:buNone/>
              <a:defRPr sz="1230" b="1"/>
            </a:lvl6pPr>
            <a:lvl7pPr marL="2110105" indent="0">
              <a:buNone/>
              <a:defRPr sz="1230" b="1"/>
            </a:lvl7pPr>
            <a:lvl8pPr marL="2462530" indent="0">
              <a:buNone/>
              <a:defRPr sz="1230" b="1"/>
            </a:lvl8pPr>
            <a:lvl9pPr marL="2813685" indent="0">
              <a:buNone/>
              <a:defRPr sz="123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87580" y="2104371"/>
            <a:ext cx="4633807" cy="4328189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5469273" y="1092341"/>
            <a:ext cx="4633844" cy="3341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4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51790" indent="0">
              <a:buNone/>
              <a:defRPr sz="1540" b="1"/>
            </a:lvl2pPr>
            <a:lvl3pPr marL="703580" indent="0">
              <a:buNone/>
              <a:defRPr sz="1385" b="1"/>
            </a:lvl3pPr>
            <a:lvl4pPr marL="1055370" indent="0">
              <a:buNone/>
              <a:defRPr sz="1230" b="1"/>
            </a:lvl4pPr>
            <a:lvl5pPr marL="1407160" indent="0">
              <a:buNone/>
              <a:defRPr sz="1230" b="1"/>
            </a:lvl5pPr>
            <a:lvl6pPr marL="1758950" indent="0">
              <a:buNone/>
              <a:defRPr sz="1230" b="1"/>
            </a:lvl6pPr>
            <a:lvl7pPr marL="2110105" indent="0">
              <a:buNone/>
              <a:defRPr sz="1230" b="1"/>
            </a:lvl7pPr>
            <a:lvl8pPr marL="2462530" indent="0">
              <a:buNone/>
              <a:defRPr sz="1230" b="1"/>
            </a:lvl8pPr>
            <a:lvl9pPr marL="2813685" indent="0">
              <a:buNone/>
              <a:defRPr sz="123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5469273" y="2104371"/>
            <a:ext cx="4633844" cy="4328189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6822023" y="0"/>
            <a:ext cx="3871378" cy="3855933"/>
            <a:chOff x="7778078" y="0"/>
            <a:chExt cx="4413923" cy="3499502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87543" y="538044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5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58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587585" y="1092341"/>
            <a:ext cx="4633844" cy="334171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755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01320" indent="0">
              <a:buNone/>
              <a:defRPr sz="1755" b="1"/>
            </a:lvl2pPr>
            <a:lvl3pPr marL="802005" indent="0">
              <a:buNone/>
              <a:defRPr sz="1580" b="1"/>
            </a:lvl3pPr>
            <a:lvl4pPr marL="1203325" indent="0">
              <a:buNone/>
              <a:defRPr sz="1405" b="1"/>
            </a:lvl4pPr>
            <a:lvl5pPr marL="1604010" indent="0">
              <a:buNone/>
              <a:defRPr sz="1405" b="1"/>
            </a:lvl5pPr>
            <a:lvl6pPr marL="2005330" indent="0">
              <a:buNone/>
              <a:defRPr sz="1405" b="1"/>
            </a:lvl6pPr>
            <a:lvl7pPr marL="2406015" indent="0">
              <a:buNone/>
              <a:defRPr sz="1405" b="1"/>
            </a:lvl7pPr>
            <a:lvl8pPr marL="2807335" indent="0">
              <a:buNone/>
              <a:defRPr sz="1405" b="1"/>
            </a:lvl8pPr>
            <a:lvl9pPr marL="3208020" indent="0">
              <a:buNone/>
              <a:defRPr sz="1405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87580" y="2104371"/>
            <a:ext cx="4633807" cy="4328189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5469273" y="1092341"/>
            <a:ext cx="4633844" cy="3341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75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01320" indent="0">
              <a:buNone/>
              <a:defRPr sz="1755" b="1"/>
            </a:lvl2pPr>
            <a:lvl3pPr marL="802005" indent="0">
              <a:buNone/>
              <a:defRPr sz="1580" b="1"/>
            </a:lvl3pPr>
            <a:lvl4pPr marL="1203325" indent="0">
              <a:buNone/>
              <a:defRPr sz="1405" b="1"/>
            </a:lvl4pPr>
            <a:lvl5pPr marL="1604010" indent="0">
              <a:buNone/>
              <a:defRPr sz="1405" b="1"/>
            </a:lvl5pPr>
            <a:lvl6pPr marL="2005330" indent="0">
              <a:buNone/>
              <a:defRPr sz="1405" b="1"/>
            </a:lvl6pPr>
            <a:lvl7pPr marL="2406015" indent="0">
              <a:buNone/>
              <a:defRPr sz="1405" b="1"/>
            </a:lvl7pPr>
            <a:lvl8pPr marL="2807335" indent="0">
              <a:buNone/>
              <a:defRPr sz="1405" b="1"/>
            </a:lvl8pPr>
            <a:lvl9pPr marL="3208020" indent="0">
              <a:buNone/>
              <a:defRPr sz="1405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5469273" y="2104371"/>
            <a:ext cx="4633844" cy="4328189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85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5472057" y="1655151"/>
            <a:ext cx="4633844" cy="4726521"/>
          </a:xfrm>
        </p:spPr>
        <p:txBody>
          <a:bodyPr vert="horz" lIns="101600" tIns="0" rIns="82550" bIns="0" rtlCol="0">
            <a:norm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5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4"/>
            </p:custDataLst>
          </p:nvPr>
        </p:nvSpPr>
        <p:spPr>
          <a:xfrm>
            <a:off x="9271767" y="1655151"/>
            <a:ext cx="834092" cy="4726521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5"/>
            </p:custDataLst>
          </p:nvPr>
        </p:nvSpPr>
        <p:spPr>
          <a:xfrm>
            <a:off x="587580" y="1655142"/>
            <a:ext cx="8620064" cy="4726521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5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587585" y="1655151"/>
            <a:ext cx="9518316" cy="4726521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 flipH="1">
            <a:off x="-1" y="0"/>
            <a:ext cx="3415299" cy="340167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 flipH="1">
            <a:off x="-10603" y="4728425"/>
            <a:ext cx="10704003" cy="2828077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>
              <p:custDataLst>
                <p:tags r:id="rId8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9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0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1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3139732" y="2479876"/>
            <a:ext cx="5728344" cy="1519077"/>
          </a:xfrm>
        </p:spPr>
        <p:txBody>
          <a:bodyPr lIns="90000" tIns="46800" rIns="90000" bIns="46800" anchor="ctr">
            <a:normAutofit/>
          </a:bodyPr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554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  <p:custDataLst>
              <p:tags r:id="rId13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4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5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385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87543" y="538044"/>
            <a:ext cx="9518316" cy="387639"/>
          </a:xfrm>
        </p:spPr>
        <p:txBody>
          <a:bodyPr lIns="100800" tIns="39600" rIns="75600" bIns="39600">
            <a:no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56753" y="335145"/>
            <a:ext cx="10179894" cy="68862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22271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124070" y="1457755"/>
            <a:ext cx="8443155" cy="634658"/>
          </a:xfrm>
        </p:spPr>
        <p:txBody>
          <a:bodyPr lIns="100800" tIns="39600" rIns="75600" bIns="39600" anchor="ctr">
            <a:noAutofit/>
          </a:bodyPr>
          <a:lstStyle>
            <a:lvl1pPr>
              <a:defRPr sz="24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4"/>
            </p:custDataLst>
          </p:nvPr>
        </p:nvSpPr>
        <p:spPr>
          <a:xfrm>
            <a:off x="1123643" y="2771153"/>
            <a:ext cx="8443330" cy="302172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230577" cy="756559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3" name="任意多边形: 形状 12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8" name="任意多边形: 形状 17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11515" y="947990"/>
            <a:ext cx="3473250" cy="773588"/>
          </a:xfrm>
        </p:spPr>
        <p:txBody>
          <a:bodyPr lIns="100800" tIns="39600" rIns="75600" bIns="39600" anchor="ctr">
            <a:noAutofit/>
          </a:bodyPr>
          <a:lstStyle>
            <a:lvl1pPr>
              <a:defRPr sz="277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14673" y="2403678"/>
            <a:ext cx="3470093" cy="359007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4474178" y="1420162"/>
            <a:ext cx="5683500" cy="4462545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2935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24" name="任意多边形: 形状 23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6775" y="931164"/>
            <a:ext cx="9627218" cy="549405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77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36775" y="1921687"/>
            <a:ext cx="9626845" cy="726225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537455" y="3479568"/>
            <a:ext cx="9617745" cy="3009097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541434"/>
            <a:ext cx="10693400" cy="201506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0460" y="801320"/>
            <a:ext cx="9627218" cy="495728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4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530492" y="2213322"/>
            <a:ext cx="9639848" cy="281649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20988" y="5821721"/>
            <a:ext cx="9649320" cy="887258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10075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6" name="任意多边形: 形状 28"/>
          <p:cNvSpPr/>
          <p:nvPr userDrawn="1">
            <p:custDataLst>
              <p:tags r:id="rId5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385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8358" y="311470"/>
            <a:ext cx="9680895" cy="387639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08358" y="2157885"/>
            <a:ext cx="4685730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475105" y="2157885"/>
            <a:ext cx="4707833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02043" y="5395194"/>
            <a:ext cx="4685730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5484578" y="5391228"/>
            <a:ext cx="4707833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6822023" y="0"/>
            <a:ext cx="3871378" cy="3855933"/>
            <a:chOff x="7778078" y="0"/>
            <a:chExt cx="4413923" cy="3499502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87543" y="538044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612051"/>
            <a:ext cx="10693400" cy="4332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3415205" cy="3401824"/>
            <a:chOff x="7778078" y="0"/>
            <a:chExt cx="4413923" cy="3499502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7278196" y="4165870"/>
            <a:ext cx="3415205" cy="3401824"/>
            <a:chOff x="7778078" y="0"/>
            <a:chExt cx="4413923" cy="3499502"/>
          </a:xfrm>
        </p:grpSpPr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335623" y="1743839"/>
            <a:ext cx="8020050" cy="2093423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462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4"/>
            </p:custDataLst>
          </p:nvPr>
        </p:nvSpPr>
        <p:spPr>
          <a:xfrm>
            <a:off x="1335283" y="4442342"/>
            <a:ext cx="8020050" cy="145245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10582" y="0"/>
            <a:ext cx="10703425" cy="7574691"/>
            <a:chOff x="-19" y="0"/>
            <a:chExt cx="19218" cy="10826"/>
          </a:xfrm>
        </p:grpSpPr>
        <p:grpSp>
          <p:nvGrpSpPr>
            <p:cNvPr id="59" name="组合 58"/>
            <p:cNvGrpSpPr/>
            <p:nvPr>
              <p:custDataLst>
                <p:tags r:id="rId3"/>
              </p:custDataLst>
            </p:nvPr>
          </p:nvGrpSpPr>
          <p:grpSpPr>
            <a:xfrm>
              <a:off x="12249" y="0"/>
              <a:ext cx="6951" cy="5511"/>
              <a:chOff x="7778078" y="0"/>
              <a:chExt cx="4413923" cy="3499502"/>
            </a:xfrm>
          </p:grpSpPr>
          <p:sp>
            <p:nvSpPr>
              <p:cNvPr id="42" name="任意多边形: 形状 4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40" name="任意多边形: 形状 39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8" name="任意多边形: 形状 3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60" name="组合 59"/>
            <p:cNvGrpSpPr/>
            <p:nvPr>
              <p:custDataLst>
                <p:tags r:id="rId8"/>
              </p:custDataLst>
            </p:nvPr>
          </p:nvGrpSpPr>
          <p:grpSpPr>
            <a:xfrm>
              <a:off x="-19" y="7576"/>
              <a:ext cx="19219" cy="3250"/>
              <a:chOff x="-12088" y="4794394"/>
              <a:chExt cx="12204089" cy="2063607"/>
            </a:xfrm>
          </p:grpSpPr>
          <p:sp>
            <p:nvSpPr>
              <p:cNvPr id="52" name="任意多边形: 形状 5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54582" y="4942832"/>
                <a:ext cx="11637418" cy="1915168"/>
              </a:xfrm>
              <a:custGeom>
                <a:avLst/>
                <a:gdLst>
                  <a:gd name="connsiteX0" fmla="*/ 8612903 w 11637418"/>
                  <a:gd name="connsiteY0" fmla="*/ 0 h 1915168"/>
                  <a:gd name="connsiteX1" fmla="*/ 11637418 w 11637418"/>
                  <a:gd name="connsiteY1" fmla="*/ 1581105 h 1915168"/>
                  <a:gd name="connsiteX2" fmla="*/ 11637418 w 11637418"/>
                  <a:gd name="connsiteY2" fmla="*/ 1915168 h 1915168"/>
                  <a:gd name="connsiteX3" fmla="*/ 0 w 11637418"/>
                  <a:gd name="connsiteY3" fmla="*/ 1915168 h 19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7418" h="1915168">
                    <a:moveTo>
                      <a:pt x="8612903" y="0"/>
                    </a:moveTo>
                    <a:lnTo>
                      <a:pt x="11637418" y="1581105"/>
                    </a:lnTo>
                    <a:lnTo>
                      <a:pt x="11637418" y="1915168"/>
                    </a:lnTo>
                    <a:lnTo>
                      <a:pt x="0" y="191516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35096" y="4794394"/>
                <a:ext cx="11856904" cy="2063607"/>
              </a:xfrm>
              <a:custGeom>
                <a:avLst/>
                <a:gdLst>
                  <a:gd name="connsiteX0" fmla="*/ 7128328 w 11856904"/>
                  <a:gd name="connsiteY0" fmla="*/ 0 h 2063607"/>
                  <a:gd name="connsiteX1" fmla="*/ 11856904 w 11856904"/>
                  <a:gd name="connsiteY1" fmla="*/ 1832069 h 2063607"/>
                  <a:gd name="connsiteX2" fmla="*/ 11856904 w 11856904"/>
                  <a:gd name="connsiteY2" fmla="*/ 2063607 h 2063607"/>
                  <a:gd name="connsiteX3" fmla="*/ 0 w 11856904"/>
                  <a:gd name="connsiteY3" fmla="*/ 2063607 h 206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6904" h="2063607">
                    <a:moveTo>
                      <a:pt x="7128328" y="0"/>
                    </a:moveTo>
                    <a:lnTo>
                      <a:pt x="11856904" y="1832069"/>
                    </a:lnTo>
                    <a:lnTo>
                      <a:pt x="11856904" y="2063607"/>
                    </a:lnTo>
                    <a:lnTo>
                      <a:pt x="0" y="206360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47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6" name="任意多边形: 形状 5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39320" y="4847832"/>
                <a:ext cx="12052680" cy="2010168"/>
              </a:xfrm>
              <a:custGeom>
                <a:avLst/>
                <a:gdLst>
                  <a:gd name="connsiteX0" fmla="*/ 5073792 w 12052680"/>
                  <a:gd name="connsiteY0" fmla="*/ 0 h 2010168"/>
                  <a:gd name="connsiteX1" fmla="*/ 12052680 w 12052680"/>
                  <a:gd name="connsiteY1" fmla="*/ 1869250 h 2010168"/>
                  <a:gd name="connsiteX2" fmla="*/ 12052680 w 12052680"/>
                  <a:gd name="connsiteY2" fmla="*/ 2010168 h 2010168"/>
                  <a:gd name="connsiteX3" fmla="*/ 0 w 12052680"/>
                  <a:gd name="connsiteY3" fmla="*/ 2010168 h 201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52680" h="2010168">
                    <a:moveTo>
                      <a:pt x="5073792" y="0"/>
                    </a:moveTo>
                    <a:lnTo>
                      <a:pt x="12052680" y="1869250"/>
                    </a:lnTo>
                    <a:lnTo>
                      <a:pt x="12052680" y="2010168"/>
                    </a:lnTo>
                    <a:lnTo>
                      <a:pt x="0" y="2010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8" name="任意多边形: 形状 5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-12088" y="5275332"/>
                <a:ext cx="12204089" cy="1582668"/>
              </a:xfrm>
              <a:custGeom>
                <a:avLst/>
                <a:gdLst>
                  <a:gd name="connsiteX0" fmla="*/ 2856139 w 12204089"/>
                  <a:gd name="connsiteY0" fmla="*/ 0 h 1582668"/>
                  <a:gd name="connsiteX1" fmla="*/ 12204089 w 12204089"/>
                  <a:gd name="connsiteY1" fmla="*/ 1521377 h 1582668"/>
                  <a:gd name="connsiteX2" fmla="*/ 12204089 w 12204089"/>
                  <a:gd name="connsiteY2" fmla="*/ 1582668 h 1582668"/>
                  <a:gd name="connsiteX3" fmla="*/ 0 w 12204089"/>
                  <a:gd name="connsiteY3" fmla="*/ 1582668 h 158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04089" h="1582668">
                    <a:moveTo>
                      <a:pt x="2856139" y="0"/>
                    </a:moveTo>
                    <a:lnTo>
                      <a:pt x="12204089" y="1521377"/>
                    </a:lnTo>
                    <a:lnTo>
                      <a:pt x="12204089" y="1582668"/>
                    </a:lnTo>
                    <a:lnTo>
                      <a:pt x="0" y="1582668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 dirty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579225" y="3784056"/>
            <a:ext cx="5477584" cy="563088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184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351790" indent="0" algn="ctr">
              <a:buNone/>
              <a:defRPr sz="1540"/>
            </a:lvl2pPr>
            <a:lvl3pPr marL="703580" indent="0" algn="ctr">
              <a:buNone/>
              <a:defRPr sz="1385"/>
            </a:lvl3pPr>
            <a:lvl4pPr marL="1055370" indent="0" algn="ctr">
              <a:buNone/>
              <a:defRPr sz="1230"/>
            </a:lvl4pPr>
            <a:lvl5pPr marL="1407160" indent="0" algn="ctr">
              <a:buNone/>
              <a:defRPr sz="1230"/>
            </a:lvl5pPr>
            <a:lvl6pPr marL="1758950" indent="0" algn="ctr">
              <a:buNone/>
              <a:defRPr sz="1230"/>
            </a:lvl6pPr>
            <a:lvl7pPr marL="2110105" indent="0" algn="ctr">
              <a:buNone/>
              <a:defRPr sz="1230"/>
            </a:lvl7pPr>
            <a:lvl8pPr marL="2462530" indent="0" algn="ctr">
              <a:buNone/>
              <a:defRPr sz="1230"/>
            </a:lvl8pPr>
            <a:lvl9pPr marL="2813685" indent="0" algn="ctr">
              <a:buNone/>
              <a:defRPr sz="123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579224" y="2434779"/>
            <a:ext cx="7328987" cy="1052789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lnSpc>
                <a:spcPct val="90000"/>
              </a:lnSpc>
              <a:defRPr sz="554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21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87543" y="1655151"/>
            <a:ext cx="9518316" cy="4726521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5179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70358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05537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40716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 flipV="1">
            <a:off x="7241867" y="4015"/>
            <a:ext cx="3451534" cy="7574150"/>
            <a:chOff x="7778078" y="0"/>
            <a:chExt cx="4413923" cy="3499502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2" name="任意多边形: 形状 11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37887" y="2572037"/>
            <a:ext cx="5363580" cy="1069210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415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937887" y="3971568"/>
            <a:ext cx="5363580" cy="890786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154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35179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2pPr>
            <a:lvl3pPr marL="70358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3pPr>
            <a:lvl4pPr marL="105537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4pPr>
            <a:lvl5pPr marL="140716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5pPr>
            <a:lvl6pPr marL="175895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6pPr>
            <a:lvl7pPr marL="2110105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7pPr>
            <a:lvl8pPr marL="246253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8pPr>
            <a:lvl9pPr marL="2813685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472015" y="1655151"/>
            <a:ext cx="4633844" cy="4726521"/>
          </a:xfrm>
        </p:spPr>
        <p:txBody>
          <a:bodyPr>
            <a:noAutofit/>
          </a:bodyPr>
          <a:lstStyle>
            <a:lvl1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5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587585" y="1092341"/>
            <a:ext cx="4633844" cy="334171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4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51790" indent="0">
              <a:buNone/>
              <a:defRPr sz="1540" b="1"/>
            </a:lvl2pPr>
            <a:lvl3pPr marL="703580" indent="0">
              <a:buNone/>
              <a:defRPr sz="1385" b="1"/>
            </a:lvl3pPr>
            <a:lvl4pPr marL="1055370" indent="0">
              <a:buNone/>
              <a:defRPr sz="1230" b="1"/>
            </a:lvl4pPr>
            <a:lvl5pPr marL="1407160" indent="0">
              <a:buNone/>
              <a:defRPr sz="1230" b="1"/>
            </a:lvl5pPr>
            <a:lvl6pPr marL="1758950" indent="0">
              <a:buNone/>
              <a:defRPr sz="1230" b="1"/>
            </a:lvl6pPr>
            <a:lvl7pPr marL="2110105" indent="0">
              <a:buNone/>
              <a:defRPr sz="1230" b="1"/>
            </a:lvl7pPr>
            <a:lvl8pPr marL="2462530" indent="0">
              <a:buNone/>
              <a:defRPr sz="1230" b="1"/>
            </a:lvl8pPr>
            <a:lvl9pPr marL="2813685" indent="0">
              <a:buNone/>
              <a:defRPr sz="123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87580" y="2104371"/>
            <a:ext cx="4633807" cy="4328189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5469273" y="1092341"/>
            <a:ext cx="4633844" cy="3341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4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51790" indent="0">
              <a:buNone/>
              <a:defRPr sz="1540" b="1"/>
            </a:lvl2pPr>
            <a:lvl3pPr marL="703580" indent="0">
              <a:buNone/>
              <a:defRPr sz="1385" b="1"/>
            </a:lvl3pPr>
            <a:lvl4pPr marL="1055370" indent="0">
              <a:buNone/>
              <a:defRPr sz="1230" b="1"/>
            </a:lvl4pPr>
            <a:lvl5pPr marL="1407160" indent="0">
              <a:buNone/>
              <a:defRPr sz="1230" b="1"/>
            </a:lvl5pPr>
            <a:lvl6pPr marL="1758950" indent="0">
              <a:buNone/>
              <a:defRPr sz="1230" b="1"/>
            </a:lvl6pPr>
            <a:lvl7pPr marL="2110105" indent="0">
              <a:buNone/>
              <a:defRPr sz="1230" b="1"/>
            </a:lvl7pPr>
            <a:lvl8pPr marL="2462530" indent="0">
              <a:buNone/>
              <a:defRPr sz="1230" b="1"/>
            </a:lvl8pPr>
            <a:lvl9pPr marL="2813685" indent="0">
              <a:buNone/>
              <a:defRPr sz="123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5469273" y="2104371"/>
            <a:ext cx="4633844" cy="4328189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6822023" y="0"/>
            <a:ext cx="3871378" cy="3855933"/>
            <a:chOff x="7778078" y="0"/>
            <a:chExt cx="4413923" cy="3499502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87543" y="538044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85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5472057" y="1655151"/>
            <a:ext cx="4633844" cy="4726521"/>
          </a:xfrm>
        </p:spPr>
        <p:txBody>
          <a:bodyPr vert="horz" lIns="101600" tIns="0" rIns="82550" bIns="0" rtlCol="0">
            <a:norm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5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4"/>
            </p:custDataLst>
          </p:nvPr>
        </p:nvSpPr>
        <p:spPr>
          <a:xfrm>
            <a:off x="9271767" y="1655151"/>
            <a:ext cx="834092" cy="4726521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5"/>
            </p:custDataLst>
          </p:nvPr>
        </p:nvSpPr>
        <p:spPr>
          <a:xfrm>
            <a:off x="587580" y="1655142"/>
            <a:ext cx="8620064" cy="4726521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5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587585" y="1655151"/>
            <a:ext cx="9518316" cy="4726521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 flipH="1">
            <a:off x="-1" y="0"/>
            <a:ext cx="3415299" cy="340167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 flipH="1">
            <a:off x="-10603" y="4728425"/>
            <a:ext cx="10704003" cy="2828077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>
              <p:custDataLst>
                <p:tags r:id="rId8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9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0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1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3139732" y="2479876"/>
            <a:ext cx="5728344" cy="1519077"/>
          </a:xfrm>
        </p:spPr>
        <p:txBody>
          <a:bodyPr lIns="90000" tIns="46800" rIns="90000" bIns="46800" anchor="ctr">
            <a:normAutofit/>
          </a:bodyPr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554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  <p:custDataLst>
              <p:tags r:id="rId13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4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5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385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87543" y="538044"/>
            <a:ext cx="9518316" cy="387639"/>
          </a:xfrm>
        </p:spPr>
        <p:txBody>
          <a:bodyPr lIns="100800" tIns="39600" rIns="75600" bIns="39600">
            <a:no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56753" y="335145"/>
            <a:ext cx="10179894" cy="68862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22271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124070" y="1457755"/>
            <a:ext cx="8443155" cy="634658"/>
          </a:xfrm>
        </p:spPr>
        <p:txBody>
          <a:bodyPr lIns="100800" tIns="39600" rIns="75600" bIns="39600" anchor="ctr">
            <a:noAutofit/>
          </a:bodyPr>
          <a:lstStyle>
            <a:lvl1pPr>
              <a:defRPr sz="24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4"/>
            </p:custDataLst>
          </p:nvPr>
        </p:nvSpPr>
        <p:spPr>
          <a:xfrm>
            <a:off x="1123643" y="2771153"/>
            <a:ext cx="8443330" cy="302172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230577" cy="756559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3" name="任意多边形: 形状 12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8" name="任意多边形: 形状 17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11515" y="947990"/>
            <a:ext cx="3473250" cy="773588"/>
          </a:xfrm>
        </p:spPr>
        <p:txBody>
          <a:bodyPr lIns="100800" tIns="39600" rIns="75600" bIns="39600" anchor="ctr">
            <a:noAutofit/>
          </a:bodyPr>
          <a:lstStyle>
            <a:lvl1pPr>
              <a:defRPr sz="277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14673" y="2403678"/>
            <a:ext cx="3470093" cy="359007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4474178" y="1420162"/>
            <a:ext cx="5683500" cy="4462545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2935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24" name="任意多边形: 形状 23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6775" y="931164"/>
            <a:ext cx="9627218" cy="549405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77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36775" y="1921687"/>
            <a:ext cx="9626845" cy="726225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537455" y="3479568"/>
            <a:ext cx="9617745" cy="3009097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541434"/>
            <a:ext cx="10693400" cy="201506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0460" y="801320"/>
            <a:ext cx="9627218" cy="495728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4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530492" y="2213322"/>
            <a:ext cx="9639848" cy="281649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20988" y="5821721"/>
            <a:ext cx="9649320" cy="887258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10075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6" name="任意多边形: 形状 28"/>
          <p:cNvSpPr/>
          <p:nvPr userDrawn="1">
            <p:custDataLst>
              <p:tags r:id="rId5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385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8358" y="311470"/>
            <a:ext cx="9680895" cy="387639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08358" y="2157885"/>
            <a:ext cx="4685730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475105" y="2157885"/>
            <a:ext cx="4707833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02043" y="5395194"/>
            <a:ext cx="4685730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5484578" y="5391228"/>
            <a:ext cx="4707833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612051"/>
            <a:ext cx="10693400" cy="4332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3415205" cy="3401824"/>
            <a:chOff x="7778078" y="0"/>
            <a:chExt cx="4413923" cy="3499502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7278196" y="4165870"/>
            <a:ext cx="3415205" cy="3401824"/>
            <a:chOff x="7778078" y="0"/>
            <a:chExt cx="4413923" cy="3499502"/>
          </a:xfrm>
        </p:grpSpPr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335623" y="1743839"/>
            <a:ext cx="8020050" cy="2093423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462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4"/>
            </p:custDataLst>
          </p:nvPr>
        </p:nvSpPr>
        <p:spPr>
          <a:xfrm>
            <a:off x="1335283" y="4442342"/>
            <a:ext cx="8020050" cy="145245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58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85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5472057" y="1655151"/>
            <a:ext cx="4633844" cy="4726521"/>
          </a:xfrm>
        </p:spPr>
        <p:txBody>
          <a:bodyPr vert="horz" lIns="101600" tIns="0" rIns="82550" bIns="0" rtlCol="0">
            <a:norm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10582" y="0"/>
            <a:ext cx="10703425" cy="7574691"/>
            <a:chOff x="-19" y="0"/>
            <a:chExt cx="19218" cy="10826"/>
          </a:xfrm>
        </p:grpSpPr>
        <p:grpSp>
          <p:nvGrpSpPr>
            <p:cNvPr id="59" name="组合 58"/>
            <p:cNvGrpSpPr/>
            <p:nvPr>
              <p:custDataLst>
                <p:tags r:id="rId3"/>
              </p:custDataLst>
            </p:nvPr>
          </p:nvGrpSpPr>
          <p:grpSpPr>
            <a:xfrm>
              <a:off x="12249" y="0"/>
              <a:ext cx="6951" cy="5511"/>
              <a:chOff x="7778078" y="0"/>
              <a:chExt cx="4413923" cy="3499502"/>
            </a:xfrm>
          </p:grpSpPr>
          <p:sp>
            <p:nvSpPr>
              <p:cNvPr id="42" name="任意多边形: 形状 4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40" name="任意多边形: 形状 39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8" name="任意多边形: 形状 3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60" name="组合 59"/>
            <p:cNvGrpSpPr/>
            <p:nvPr>
              <p:custDataLst>
                <p:tags r:id="rId8"/>
              </p:custDataLst>
            </p:nvPr>
          </p:nvGrpSpPr>
          <p:grpSpPr>
            <a:xfrm>
              <a:off x="-19" y="7576"/>
              <a:ext cx="19219" cy="3250"/>
              <a:chOff x="-12088" y="4794394"/>
              <a:chExt cx="12204089" cy="2063607"/>
            </a:xfrm>
          </p:grpSpPr>
          <p:sp>
            <p:nvSpPr>
              <p:cNvPr id="52" name="任意多边形: 形状 5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54582" y="4942832"/>
                <a:ext cx="11637418" cy="1915168"/>
              </a:xfrm>
              <a:custGeom>
                <a:avLst/>
                <a:gdLst>
                  <a:gd name="connsiteX0" fmla="*/ 8612903 w 11637418"/>
                  <a:gd name="connsiteY0" fmla="*/ 0 h 1915168"/>
                  <a:gd name="connsiteX1" fmla="*/ 11637418 w 11637418"/>
                  <a:gd name="connsiteY1" fmla="*/ 1581105 h 1915168"/>
                  <a:gd name="connsiteX2" fmla="*/ 11637418 w 11637418"/>
                  <a:gd name="connsiteY2" fmla="*/ 1915168 h 1915168"/>
                  <a:gd name="connsiteX3" fmla="*/ 0 w 11637418"/>
                  <a:gd name="connsiteY3" fmla="*/ 1915168 h 19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7418" h="1915168">
                    <a:moveTo>
                      <a:pt x="8612903" y="0"/>
                    </a:moveTo>
                    <a:lnTo>
                      <a:pt x="11637418" y="1581105"/>
                    </a:lnTo>
                    <a:lnTo>
                      <a:pt x="11637418" y="1915168"/>
                    </a:lnTo>
                    <a:lnTo>
                      <a:pt x="0" y="191516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35096" y="4794394"/>
                <a:ext cx="11856904" cy="2063607"/>
              </a:xfrm>
              <a:custGeom>
                <a:avLst/>
                <a:gdLst>
                  <a:gd name="connsiteX0" fmla="*/ 7128328 w 11856904"/>
                  <a:gd name="connsiteY0" fmla="*/ 0 h 2063607"/>
                  <a:gd name="connsiteX1" fmla="*/ 11856904 w 11856904"/>
                  <a:gd name="connsiteY1" fmla="*/ 1832069 h 2063607"/>
                  <a:gd name="connsiteX2" fmla="*/ 11856904 w 11856904"/>
                  <a:gd name="connsiteY2" fmla="*/ 2063607 h 2063607"/>
                  <a:gd name="connsiteX3" fmla="*/ 0 w 11856904"/>
                  <a:gd name="connsiteY3" fmla="*/ 2063607 h 206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6904" h="2063607">
                    <a:moveTo>
                      <a:pt x="7128328" y="0"/>
                    </a:moveTo>
                    <a:lnTo>
                      <a:pt x="11856904" y="1832069"/>
                    </a:lnTo>
                    <a:lnTo>
                      <a:pt x="11856904" y="2063607"/>
                    </a:lnTo>
                    <a:lnTo>
                      <a:pt x="0" y="206360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47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6" name="任意多边形: 形状 5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39320" y="4847832"/>
                <a:ext cx="12052680" cy="2010168"/>
              </a:xfrm>
              <a:custGeom>
                <a:avLst/>
                <a:gdLst>
                  <a:gd name="connsiteX0" fmla="*/ 5073792 w 12052680"/>
                  <a:gd name="connsiteY0" fmla="*/ 0 h 2010168"/>
                  <a:gd name="connsiteX1" fmla="*/ 12052680 w 12052680"/>
                  <a:gd name="connsiteY1" fmla="*/ 1869250 h 2010168"/>
                  <a:gd name="connsiteX2" fmla="*/ 12052680 w 12052680"/>
                  <a:gd name="connsiteY2" fmla="*/ 2010168 h 2010168"/>
                  <a:gd name="connsiteX3" fmla="*/ 0 w 12052680"/>
                  <a:gd name="connsiteY3" fmla="*/ 2010168 h 201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52680" h="2010168">
                    <a:moveTo>
                      <a:pt x="5073792" y="0"/>
                    </a:moveTo>
                    <a:lnTo>
                      <a:pt x="12052680" y="1869250"/>
                    </a:lnTo>
                    <a:lnTo>
                      <a:pt x="12052680" y="2010168"/>
                    </a:lnTo>
                    <a:lnTo>
                      <a:pt x="0" y="2010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8" name="任意多边形: 形状 5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-12088" y="5275332"/>
                <a:ext cx="12204089" cy="1582668"/>
              </a:xfrm>
              <a:custGeom>
                <a:avLst/>
                <a:gdLst>
                  <a:gd name="connsiteX0" fmla="*/ 2856139 w 12204089"/>
                  <a:gd name="connsiteY0" fmla="*/ 0 h 1582668"/>
                  <a:gd name="connsiteX1" fmla="*/ 12204089 w 12204089"/>
                  <a:gd name="connsiteY1" fmla="*/ 1521377 h 1582668"/>
                  <a:gd name="connsiteX2" fmla="*/ 12204089 w 12204089"/>
                  <a:gd name="connsiteY2" fmla="*/ 1582668 h 1582668"/>
                  <a:gd name="connsiteX3" fmla="*/ 0 w 12204089"/>
                  <a:gd name="connsiteY3" fmla="*/ 1582668 h 158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04089" h="1582668">
                    <a:moveTo>
                      <a:pt x="2856139" y="0"/>
                    </a:moveTo>
                    <a:lnTo>
                      <a:pt x="12204089" y="1521377"/>
                    </a:lnTo>
                    <a:lnTo>
                      <a:pt x="12204089" y="1582668"/>
                    </a:lnTo>
                    <a:lnTo>
                      <a:pt x="0" y="1582668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 dirty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579225" y="3784056"/>
            <a:ext cx="5477584" cy="563088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184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351790" indent="0" algn="ctr">
              <a:buNone/>
              <a:defRPr sz="1540"/>
            </a:lvl2pPr>
            <a:lvl3pPr marL="703580" indent="0" algn="ctr">
              <a:buNone/>
              <a:defRPr sz="1385"/>
            </a:lvl3pPr>
            <a:lvl4pPr marL="1055370" indent="0" algn="ctr">
              <a:buNone/>
              <a:defRPr sz="1230"/>
            </a:lvl4pPr>
            <a:lvl5pPr marL="1407160" indent="0" algn="ctr">
              <a:buNone/>
              <a:defRPr sz="1230"/>
            </a:lvl5pPr>
            <a:lvl6pPr marL="1758950" indent="0" algn="ctr">
              <a:buNone/>
              <a:defRPr sz="1230"/>
            </a:lvl6pPr>
            <a:lvl7pPr marL="2110105" indent="0" algn="ctr">
              <a:buNone/>
              <a:defRPr sz="1230"/>
            </a:lvl7pPr>
            <a:lvl8pPr marL="2462530" indent="0" algn="ctr">
              <a:buNone/>
              <a:defRPr sz="1230"/>
            </a:lvl8pPr>
            <a:lvl9pPr marL="2813685" indent="0" algn="ctr">
              <a:buNone/>
              <a:defRPr sz="123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579224" y="2434779"/>
            <a:ext cx="7328987" cy="1052789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lnSpc>
                <a:spcPct val="90000"/>
              </a:lnSpc>
              <a:defRPr sz="554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21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87543" y="1655151"/>
            <a:ext cx="9518316" cy="4726521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5179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70358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05537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40716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 flipV="1">
            <a:off x="7241867" y="4015"/>
            <a:ext cx="3451534" cy="7574150"/>
            <a:chOff x="7778078" y="0"/>
            <a:chExt cx="4413923" cy="3499502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2" name="任意多边形: 形状 11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37887" y="2572037"/>
            <a:ext cx="5363580" cy="1069210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415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937887" y="3971568"/>
            <a:ext cx="5363580" cy="890786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154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35179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2pPr>
            <a:lvl3pPr marL="70358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3pPr>
            <a:lvl4pPr marL="105537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4pPr>
            <a:lvl5pPr marL="140716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5pPr>
            <a:lvl6pPr marL="175895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6pPr>
            <a:lvl7pPr marL="2110105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7pPr>
            <a:lvl8pPr marL="246253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8pPr>
            <a:lvl9pPr marL="2813685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472015" y="1655151"/>
            <a:ext cx="4633844" cy="4726521"/>
          </a:xfrm>
        </p:spPr>
        <p:txBody>
          <a:bodyPr>
            <a:noAutofit/>
          </a:bodyPr>
          <a:lstStyle>
            <a:lvl1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5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587585" y="1092341"/>
            <a:ext cx="4633844" cy="334171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4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51790" indent="0">
              <a:buNone/>
              <a:defRPr sz="1540" b="1"/>
            </a:lvl2pPr>
            <a:lvl3pPr marL="703580" indent="0">
              <a:buNone/>
              <a:defRPr sz="1385" b="1"/>
            </a:lvl3pPr>
            <a:lvl4pPr marL="1055370" indent="0">
              <a:buNone/>
              <a:defRPr sz="1230" b="1"/>
            </a:lvl4pPr>
            <a:lvl5pPr marL="1407160" indent="0">
              <a:buNone/>
              <a:defRPr sz="1230" b="1"/>
            </a:lvl5pPr>
            <a:lvl6pPr marL="1758950" indent="0">
              <a:buNone/>
              <a:defRPr sz="1230" b="1"/>
            </a:lvl6pPr>
            <a:lvl7pPr marL="2110105" indent="0">
              <a:buNone/>
              <a:defRPr sz="1230" b="1"/>
            </a:lvl7pPr>
            <a:lvl8pPr marL="2462530" indent="0">
              <a:buNone/>
              <a:defRPr sz="1230" b="1"/>
            </a:lvl8pPr>
            <a:lvl9pPr marL="2813685" indent="0">
              <a:buNone/>
              <a:defRPr sz="123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87580" y="2104371"/>
            <a:ext cx="4633807" cy="4328189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5469273" y="1092341"/>
            <a:ext cx="4633844" cy="3341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4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51790" indent="0">
              <a:buNone/>
              <a:defRPr sz="1540" b="1"/>
            </a:lvl2pPr>
            <a:lvl3pPr marL="703580" indent="0">
              <a:buNone/>
              <a:defRPr sz="1385" b="1"/>
            </a:lvl3pPr>
            <a:lvl4pPr marL="1055370" indent="0">
              <a:buNone/>
              <a:defRPr sz="1230" b="1"/>
            </a:lvl4pPr>
            <a:lvl5pPr marL="1407160" indent="0">
              <a:buNone/>
              <a:defRPr sz="1230" b="1"/>
            </a:lvl5pPr>
            <a:lvl6pPr marL="1758950" indent="0">
              <a:buNone/>
              <a:defRPr sz="1230" b="1"/>
            </a:lvl6pPr>
            <a:lvl7pPr marL="2110105" indent="0">
              <a:buNone/>
              <a:defRPr sz="1230" b="1"/>
            </a:lvl7pPr>
            <a:lvl8pPr marL="2462530" indent="0">
              <a:buNone/>
              <a:defRPr sz="1230" b="1"/>
            </a:lvl8pPr>
            <a:lvl9pPr marL="2813685" indent="0">
              <a:buNone/>
              <a:defRPr sz="123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5469273" y="2104371"/>
            <a:ext cx="4633844" cy="4328189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6822023" y="0"/>
            <a:ext cx="3871378" cy="3855933"/>
            <a:chOff x="7778078" y="0"/>
            <a:chExt cx="4413923" cy="3499502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87543" y="538044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85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5472057" y="1655151"/>
            <a:ext cx="4633844" cy="4726521"/>
          </a:xfrm>
        </p:spPr>
        <p:txBody>
          <a:bodyPr vert="horz" lIns="101600" tIns="0" rIns="82550" bIns="0" rtlCol="0">
            <a:norm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5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4"/>
            </p:custDataLst>
          </p:nvPr>
        </p:nvSpPr>
        <p:spPr>
          <a:xfrm>
            <a:off x="9271767" y="1655151"/>
            <a:ext cx="834092" cy="4726521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5"/>
            </p:custDataLst>
          </p:nvPr>
        </p:nvSpPr>
        <p:spPr>
          <a:xfrm>
            <a:off x="587580" y="1655142"/>
            <a:ext cx="8620064" cy="4726521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8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580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58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580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58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580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580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580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580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4"/>
            </p:custDataLst>
          </p:nvPr>
        </p:nvSpPr>
        <p:spPr>
          <a:xfrm>
            <a:off x="9271767" y="1655151"/>
            <a:ext cx="834092" cy="4726521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5"/>
            </p:custDataLst>
          </p:nvPr>
        </p:nvSpPr>
        <p:spPr>
          <a:xfrm>
            <a:off x="587580" y="1655142"/>
            <a:ext cx="8620064" cy="4726521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5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587585" y="1655151"/>
            <a:ext cx="9518316" cy="4726521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 flipH="1">
            <a:off x="-1" y="0"/>
            <a:ext cx="3415299" cy="340167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 flipH="1">
            <a:off x="-10603" y="4728425"/>
            <a:ext cx="10704003" cy="2828077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>
              <p:custDataLst>
                <p:tags r:id="rId8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9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0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1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3139732" y="2479876"/>
            <a:ext cx="5728344" cy="1519077"/>
          </a:xfrm>
        </p:spPr>
        <p:txBody>
          <a:bodyPr lIns="90000" tIns="46800" rIns="90000" bIns="46800" anchor="ctr">
            <a:normAutofit/>
          </a:bodyPr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554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  <p:custDataLst>
              <p:tags r:id="rId13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4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5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385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87543" y="538044"/>
            <a:ext cx="9518316" cy="387639"/>
          </a:xfrm>
        </p:spPr>
        <p:txBody>
          <a:bodyPr lIns="100800" tIns="39600" rIns="75600" bIns="39600">
            <a:no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56753" y="335145"/>
            <a:ext cx="10179894" cy="68862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22271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124070" y="1457755"/>
            <a:ext cx="8443155" cy="634658"/>
          </a:xfrm>
        </p:spPr>
        <p:txBody>
          <a:bodyPr lIns="100800" tIns="39600" rIns="75600" bIns="39600" anchor="ctr">
            <a:noAutofit/>
          </a:bodyPr>
          <a:lstStyle>
            <a:lvl1pPr>
              <a:defRPr sz="24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4"/>
            </p:custDataLst>
          </p:nvPr>
        </p:nvSpPr>
        <p:spPr>
          <a:xfrm>
            <a:off x="1123643" y="2771153"/>
            <a:ext cx="8443330" cy="302172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230577" cy="756559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3" name="任意多边形: 形状 12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8" name="任意多边形: 形状 17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11515" y="947990"/>
            <a:ext cx="3473250" cy="773588"/>
          </a:xfrm>
        </p:spPr>
        <p:txBody>
          <a:bodyPr lIns="100800" tIns="39600" rIns="75600" bIns="39600" anchor="ctr">
            <a:noAutofit/>
          </a:bodyPr>
          <a:lstStyle>
            <a:lvl1pPr>
              <a:defRPr sz="277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14673" y="2403678"/>
            <a:ext cx="3470093" cy="359007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4474178" y="1420162"/>
            <a:ext cx="5683500" cy="4462545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2935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24" name="任意多边形: 形状 23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6775" y="931164"/>
            <a:ext cx="9627218" cy="549405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77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36775" y="1921687"/>
            <a:ext cx="9626845" cy="726225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537455" y="3479568"/>
            <a:ext cx="9617745" cy="3009097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541434"/>
            <a:ext cx="10693400" cy="201506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0460" y="801320"/>
            <a:ext cx="9627218" cy="495728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4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530492" y="2213322"/>
            <a:ext cx="9639848" cy="281649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20988" y="5821721"/>
            <a:ext cx="9649320" cy="887258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10075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6" name="任意多边形: 形状 28"/>
          <p:cNvSpPr/>
          <p:nvPr userDrawn="1">
            <p:custDataLst>
              <p:tags r:id="rId5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385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8358" y="311470"/>
            <a:ext cx="9680895" cy="387639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08358" y="2157885"/>
            <a:ext cx="4685730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475105" y="2157885"/>
            <a:ext cx="4707833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02043" y="5395194"/>
            <a:ext cx="4685730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5484578" y="5391228"/>
            <a:ext cx="4707833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612051"/>
            <a:ext cx="10693400" cy="4332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3415205" cy="3401824"/>
            <a:chOff x="7778078" y="0"/>
            <a:chExt cx="4413923" cy="3499502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7278196" y="4165870"/>
            <a:ext cx="3415205" cy="3401824"/>
            <a:chOff x="7778078" y="0"/>
            <a:chExt cx="4413923" cy="3499502"/>
          </a:xfrm>
        </p:grpSpPr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335623" y="1743839"/>
            <a:ext cx="8020050" cy="2093423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462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4"/>
            </p:custDataLst>
          </p:nvPr>
        </p:nvSpPr>
        <p:spPr>
          <a:xfrm>
            <a:off x="1335283" y="4442342"/>
            <a:ext cx="8020050" cy="145245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8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580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58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580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58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580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580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580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580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587585" y="1655151"/>
            <a:ext cx="9518316" cy="4726521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10582" y="0"/>
            <a:ext cx="10703425" cy="7574691"/>
            <a:chOff x="-19" y="0"/>
            <a:chExt cx="19218" cy="10826"/>
          </a:xfrm>
        </p:grpSpPr>
        <p:grpSp>
          <p:nvGrpSpPr>
            <p:cNvPr id="59" name="组合 58"/>
            <p:cNvGrpSpPr/>
            <p:nvPr>
              <p:custDataLst>
                <p:tags r:id="rId3"/>
              </p:custDataLst>
            </p:nvPr>
          </p:nvGrpSpPr>
          <p:grpSpPr>
            <a:xfrm>
              <a:off x="12249" y="0"/>
              <a:ext cx="6951" cy="5511"/>
              <a:chOff x="7778078" y="0"/>
              <a:chExt cx="4413923" cy="3499502"/>
            </a:xfrm>
          </p:grpSpPr>
          <p:sp>
            <p:nvSpPr>
              <p:cNvPr id="42" name="任意多边形: 形状 4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40" name="任意多边形: 形状 39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8" name="任意多边形: 形状 3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60" name="组合 59"/>
            <p:cNvGrpSpPr/>
            <p:nvPr>
              <p:custDataLst>
                <p:tags r:id="rId8"/>
              </p:custDataLst>
            </p:nvPr>
          </p:nvGrpSpPr>
          <p:grpSpPr>
            <a:xfrm>
              <a:off x="-19" y="7576"/>
              <a:ext cx="19219" cy="3250"/>
              <a:chOff x="-12088" y="4794394"/>
              <a:chExt cx="12204089" cy="2063607"/>
            </a:xfrm>
          </p:grpSpPr>
          <p:sp>
            <p:nvSpPr>
              <p:cNvPr id="52" name="任意多边形: 形状 5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54582" y="4942832"/>
                <a:ext cx="11637418" cy="1915168"/>
              </a:xfrm>
              <a:custGeom>
                <a:avLst/>
                <a:gdLst>
                  <a:gd name="connsiteX0" fmla="*/ 8612903 w 11637418"/>
                  <a:gd name="connsiteY0" fmla="*/ 0 h 1915168"/>
                  <a:gd name="connsiteX1" fmla="*/ 11637418 w 11637418"/>
                  <a:gd name="connsiteY1" fmla="*/ 1581105 h 1915168"/>
                  <a:gd name="connsiteX2" fmla="*/ 11637418 w 11637418"/>
                  <a:gd name="connsiteY2" fmla="*/ 1915168 h 1915168"/>
                  <a:gd name="connsiteX3" fmla="*/ 0 w 11637418"/>
                  <a:gd name="connsiteY3" fmla="*/ 1915168 h 19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7418" h="1915168">
                    <a:moveTo>
                      <a:pt x="8612903" y="0"/>
                    </a:moveTo>
                    <a:lnTo>
                      <a:pt x="11637418" y="1581105"/>
                    </a:lnTo>
                    <a:lnTo>
                      <a:pt x="11637418" y="1915168"/>
                    </a:lnTo>
                    <a:lnTo>
                      <a:pt x="0" y="191516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35096" y="4794394"/>
                <a:ext cx="11856904" cy="2063607"/>
              </a:xfrm>
              <a:custGeom>
                <a:avLst/>
                <a:gdLst>
                  <a:gd name="connsiteX0" fmla="*/ 7128328 w 11856904"/>
                  <a:gd name="connsiteY0" fmla="*/ 0 h 2063607"/>
                  <a:gd name="connsiteX1" fmla="*/ 11856904 w 11856904"/>
                  <a:gd name="connsiteY1" fmla="*/ 1832069 h 2063607"/>
                  <a:gd name="connsiteX2" fmla="*/ 11856904 w 11856904"/>
                  <a:gd name="connsiteY2" fmla="*/ 2063607 h 2063607"/>
                  <a:gd name="connsiteX3" fmla="*/ 0 w 11856904"/>
                  <a:gd name="connsiteY3" fmla="*/ 2063607 h 206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6904" h="2063607">
                    <a:moveTo>
                      <a:pt x="7128328" y="0"/>
                    </a:moveTo>
                    <a:lnTo>
                      <a:pt x="11856904" y="1832069"/>
                    </a:lnTo>
                    <a:lnTo>
                      <a:pt x="11856904" y="2063607"/>
                    </a:lnTo>
                    <a:lnTo>
                      <a:pt x="0" y="206360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47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6" name="任意多边形: 形状 5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39320" y="4847832"/>
                <a:ext cx="12052680" cy="2010168"/>
              </a:xfrm>
              <a:custGeom>
                <a:avLst/>
                <a:gdLst>
                  <a:gd name="connsiteX0" fmla="*/ 5073792 w 12052680"/>
                  <a:gd name="connsiteY0" fmla="*/ 0 h 2010168"/>
                  <a:gd name="connsiteX1" fmla="*/ 12052680 w 12052680"/>
                  <a:gd name="connsiteY1" fmla="*/ 1869250 h 2010168"/>
                  <a:gd name="connsiteX2" fmla="*/ 12052680 w 12052680"/>
                  <a:gd name="connsiteY2" fmla="*/ 2010168 h 2010168"/>
                  <a:gd name="connsiteX3" fmla="*/ 0 w 12052680"/>
                  <a:gd name="connsiteY3" fmla="*/ 2010168 h 201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52680" h="2010168">
                    <a:moveTo>
                      <a:pt x="5073792" y="0"/>
                    </a:moveTo>
                    <a:lnTo>
                      <a:pt x="12052680" y="1869250"/>
                    </a:lnTo>
                    <a:lnTo>
                      <a:pt x="12052680" y="2010168"/>
                    </a:lnTo>
                    <a:lnTo>
                      <a:pt x="0" y="2010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8" name="任意多边形: 形状 5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-12088" y="5275332"/>
                <a:ext cx="12204089" cy="1582668"/>
              </a:xfrm>
              <a:custGeom>
                <a:avLst/>
                <a:gdLst>
                  <a:gd name="connsiteX0" fmla="*/ 2856139 w 12204089"/>
                  <a:gd name="connsiteY0" fmla="*/ 0 h 1582668"/>
                  <a:gd name="connsiteX1" fmla="*/ 12204089 w 12204089"/>
                  <a:gd name="connsiteY1" fmla="*/ 1521377 h 1582668"/>
                  <a:gd name="connsiteX2" fmla="*/ 12204089 w 12204089"/>
                  <a:gd name="connsiteY2" fmla="*/ 1582668 h 1582668"/>
                  <a:gd name="connsiteX3" fmla="*/ 0 w 12204089"/>
                  <a:gd name="connsiteY3" fmla="*/ 1582668 h 158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04089" h="1582668">
                    <a:moveTo>
                      <a:pt x="2856139" y="0"/>
                    </a:moveTo>
                    <a:lnTo>
                      <a:pt x="12204089" y="1521377"/>
                    </a:lnTo>
                    <a:lnTo>
                      <a:pt x="12204089" y="1582668"/>
                    </a:lnTo>
                    <a:lnTo>
                      <a:pt x="0" y="1582668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 dirty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579225" y="3784056"/>
            <a:ext cx="5477584" cy="563088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184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351790" indent="0" algn="ctr">
              <a:buNone/>
              <a:defRPr sz="1540"/>
            </a:lvl2pPr>
            <a:lvl3pPr marL="703580" indent="0" algn="ctr">
              <a:buNone/>
              <a:defRPr sz="1385"/>
            </a:lvl3pPr>
            <a:lvl4pPr marL="1055370" indent="0" algn="ctr">
              <a:buNone/>
              <a:defRPr sz="1230"/>
            </a:lvl4pPr>
            <a:lvl5pPr marL="1407160" indent="0" algn="ctr">
              <a:buNone/>
              <a:defRPr sz="1230"/>
            </a:lvl5pPr>
            <a:lvl6pPr marL="1758950" indent="0" algn="ctr">
              <a:buNone/>
              <a:defRPr sz="1230"/>
            </a:lvl6pPr>
            <a:lvl7pPr marL="2110105" indent="0" algn="ctr">
              <a:buNone/>
              <a:defRPr sz="1230"/>
            </a:lvl7pPr>
            <a:lvl8pPr marL="2462530" indent="0" algn="ctr">
              <a:buNone/>
              <a:defRPr sz="1230"/>
            </a:lvl8pPr>
            <a:lvl9pPr marL="2813685" indent="0" algn="ctr">
              <a:buNone/>
              <a:defRPr sz="123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579224" y="2434779"/>
            <a:ext cx="7328987" cy="1052789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lnSpc>
                <a:spcPct val="90000"/>
              </a:lnSpc>
              <a:defRPr sz="554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21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87543" y="1655151"/>
            <a:ext cx="9518316" cy="4726521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5179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70358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05537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40716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 flipV="1">
            <a:off x="7241867" y="4015"/>
            <a:ext cx="3451534" cy="7574150"/>
            <a:chOff x="7778078" y="0"/>
            <a:chExt cx="4413923" cy="3499502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2" name="任意多边形: 形状 11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37887" y="2572037"/>
            <a:ext cx="5363580" cy="1069210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415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937887" y="3971568"/>
            <a:ext cx="5363580" cy="890786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154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35179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2pPr>
            <a:lvl3pPr marL="70358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3pPr>
            <a:lvl4pPr marL="105537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4pPr>
            <a:lvl5pPr marL="140716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5pPr>
            <a:lvl6pPr marL="175895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6pPr>
            <a:lvl7pPr marL="2110105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7pPr>
            <a:lvl8pPr marL="246253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8pPr>
            <a:lvl9pPr marL="2813685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472015" y="1655151"/>
            <a:ext cx="4633844" cy="4726521"/>
          </a:xfrm>
        </p:spPr>
        <p:txBody>
          <a:bodyPr>
            <a:noAutofit/>
          </a:bodyPr>
          <a:lstStyle>
            <a:lvl1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5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587585" y="1092341"/>
            <a:ext cx="4633844" cy="334171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4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51790" indent="0">
              <a:buNone/>
              <a:defRPr sz="1540" b="1"/>
            </a:lvl2pPr>
            <a:lvl3pPr marL="703580" indent="0">
              <a:buNone/>
              <a:defRPr sz="1385" b="1"/>
            </a:lvl3pPr>
            <a:lvl4pPr marL="1055370" indent="0">
              <a:buNone/>
              <a:defRPr sz="1230" b="1"/>
            </a:lvl4pPr>
            <a:lvl5pPr marL="1407160" indent="0">
              <a:buNone/>
              <a:defRPr sz="1230" b="1"/>
            </a:lvl5pPr>
            <a:lvl6pPr marL="1758950" indent="0">
              <a:buNone/>
              <a:defRPr sz="1230" b="1"/>
            </a:lvl6pPr>
            <a:lvl7pPr marL="2110105" indent="0">
              <a:buNone/>
              <a:defRPr sz="1230" b="1"/>
            </a:lvl7pPr>
            <a:lvl8pPr marL="2462530" indent="0">
              <a:buNone/>
              <a:defRPr sz="1230" b="1"/>
            </a:lvl8pPr>
            <a:lvl9pPr marL="2813685" indent="0">
              <a:buNone/>
              <a:defRPr sz="123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87580" y="2104371"/>
            <a:ext cx="4633807" cy="4328189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5469273" y="1092341"/>
            <a:ext cx="4633844" cy="3341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4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51790" indent="0">
              <a:buNone/>
              <a:defRPr sz="1540" b="1"/>
            </a:lvl2pPr>
            <a:lvl3pPr marL="703580" indent="0">
              <a:buNone/>
              <a:defRPr sz="1385" b="1"/>
            </a:lvl3pPr>
            <a:lvl4pPr marL="1055370" indent="0">
              <a:buNone/>
              <a:defRPr sz="1230" b="1"/>
            </a:lvl4pPr>
            <a:lvl5pPr marL="1407160" indent="0">
              <a:buNone/>
              <a:defRPr sz="1230" b="1"/>
            </a:lvl5pPr>
            <a:lvl6pPr marL="1758950" indent="0">
              <a:buNone/>
              <a:defRPr sz="1230" b="1"/>
            </a:lvl6pPr>
            <a:lvl7pPr marL="2110105" indent="0">
              <a:buNone/>
              <a:defRPr sz="1230" b="1"/>
            </a:lvl7pPr>
            <a:lvl8pPr marL="2462530" indent="0">
              <a:buNone/>
              <a:defRPr sz="1230" b="1"/>
            </a:lvl8pPr>
            <a:lvl9pPr marL="2813685" indent="0">
              <a:buNone/>
              <a:defRPr sz="123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5469273" y="2104371"/>
            <a:ext cx="4633844" cy="4328189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6822023" y="0"/>
            <a:ext cx="3871378" cy="3855933"/>
            <a:chOff x="7778078" y="0"/>
            <a:chExt cx="4413923" cy="3499502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87543" y="538044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85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5472057" y="1655151"/>
            <a:ext cx="4633844" cy="4726521"/>
          </a:xfrm>
        </p:spPr>
        <p:txBody>
          <a:bodyPr vert="horz" lIns="101600" tIns="0" rIns="82550" bIns="0" rtlCol="0">
            <a:norm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5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4"/>
            </p:custDataLst>
          </p:nvPr>
        </p:nvSpPr>
        <p:spPr>
          <a:xfrm>
            <a:off x="9271767" y="1655151"/>
            <a:ext cx="834092" cy="4726521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5"/>
            </p:custDataLst>
          </p:nvPr>
        </p:nvSpPr>
        <p:spPr>
          <a:xfrm>
            <a:off x="587580" y="1655142"/>
            <a:ext cx="8620064" cy="4726521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5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587585" y="1655151"/>
            <a:ext cx="9518316" cy="4726521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 flipH="1">
            <a:off x="-1" y="0"/>
            <a:ext cx="3415299" cy="340167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 flipH="1">
            <a:off x="-10603" y="4728425"/>
            <a:ext cx="10704003" cy="2828077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>
              <p:custDataLst>
                <p:tags r:id="rId8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9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0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1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580" baseline="0" dirty="0">
                <a:latin typeface="微软雅黑" panose="020B0503020204020204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3139732" y="2479876"/>
            <a:ext cx="5728344" cy="1519077"/>
          </a:xfrm>
        </p:spPr>
        <p:txBody>
          <a:bodyPr lIns="90000" tIns="46800" rIns="90000" bIns="46800" anchor="ctr">
            <a:normAutofit/>
          </a:bodyPr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631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  <p:custDataLst>
              <p:tags r:id="rId13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4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5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 flipH="1">
            <a:off x="-1" y="0"/>
            <a:ext cx="3415299" cy="340167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 flipH="1">
            <a:off x="-10603" y="4728425"/>
            <a:ext cx="10704003" cy="2828077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>
              <p:custDataLst>
                <p:tags r:id="rId8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9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0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1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3139732" y="2479876"/>
            <a:ext cx="5728344" cy="1519077"/>
          </a:xfrm>
        </p:spPr>
        <p:txBody>
          <a:bodyPr lIns="90000" tIns="46800" rIns="90000" bIns="46800" anchor="ctr">
            <a:normAutofit/>
          </a:bodyPr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554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  <p:custDataLst>
              <p:tags r:id="rId13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4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5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385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87543" y="538044"/>
            <a:ext cx="9518316" cy="387639"/>
          </a:xfrm>
        </p:spPr>
        <p:txBody>
          <a:bodyPr lIns="100800" tIns="39600" rIns="75600" bIns="39600">
            <a:no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56753" y="335145"/>
            <a:ext cx="10179894" cy="68862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22271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124070" y="1457755"/>
            <a:ext cx="8443155" cy="634658"/>
          </a:xfrm>
        </p:spPr>
        <p:txBody>
          <a:bodyPr lIns="100800" tIns="39600" rIns="75600" bIns="39600" anchor="ctr">
            <a:noAutofit/>
          </a:bodyPr>
          <a:lstStyle>
            <a:lvl1pPr>
              <a:defRPr sz="24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4"/>
            </p:custDataLst>
          </p:nvPr>
        </p:nvSpPr>
        <p:spPr>
          <a:xfrm>
            <a:off x="1123643" y="2771153"/>
            <a:ext cx="8443330" cy="302172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230577" cy="756559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3" name="任意多边形: 形状 12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8" name="任意多边形: 形状 17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11515" y="947990"/>
            <a:ext cx="3473250" cy="773588"/>
          </a:xfrm>
        </p:spPr>
        <p:txBody>
          <a:bodyPr lIns="100800" tIns="39600" rIns="75600" bIns="39600" anchor="ctr">
            <a:noAutofit/>
          </a:bodyPr>
          <a:lstStyle>
            <a:lvl1pPr>
              <a:defRPr sz="277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14673" y="2403678"/>
            <a:ext cx="3470093" cy="359007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4474178" y="1420162"/>
            <a:ext cx="5683500" cy="4462545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2935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24" name="任意多边形: 形状 23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6775" y="931164"/>
            <a:ext cx="9627218" cy="549405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77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36775" y="1921687"/>
            <a:ext cx="9626845" cy="726225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537455" y="3479568"/>
            <a:ext cx="9617745" cy="3009097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541434"/>
            <a:ext cx="10693400" cy="201506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0460" y="801320"/>
            <a:ext cx="9627218" cy="495728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4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530492" y="2213322"/>
            <a:ext cx="9639848" cy="281649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20988" y="5821721"/>
            <a:ext cx="9649320" cy="887258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10075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6" name="任意多边形: 形状 28"/>
          <p:cNvSpPr/>
          <p:nvPr userDrawn="1">
            <p:custDataLst>
              <p:tags r:id="rId5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385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8358" y="311470"/>
            <a:ext cx="9680895" cy="387639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08358" y="2157885"/>
            <a:ext cx="4685730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475105" y="2157885"/>
            <a:ext cx="4707833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02043" y="5395194"/>
            <a:ext cx="4685730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5484578" y="5391228"/>
            <a:ext cx="4707833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612051"/>
            <a:ext cx="10693400" cy="4332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3415205" cy="3401824"/>
            <a:chOff x="7778078" y="0"/>
            <a:chExt cx="4413923" cy="3499502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7278196" y="4165870"/>
            <a:ext cx="3415205" cy="3401824"/>
            <a:chOff x="7778078" y="0"/>
            <a:chExt cx="4413923" cy="3499502"/>
          </a:xfrm>
        </p:grpSpPr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335623" y="1743839"/>
            <a:ext cx="8020050" cy="2093423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462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4"/>
            </p:custDataLst>
          </p:nvPr>
        </p:nvSpPr>
        <p:spPr>
          <a:xfrm>
            <a:off x="1335283" y="4442342"/>
            <a:ext cx="8020050" cy="145245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10582" y="0"/>
            <a:ext cx="10703425" cy="7574691"/>
            <a:chOff x="-19" y="0"/>
            <a:chExt cx="19218" cy="10826"/>
          </a:xfrm>
        </p:grpSpPr>
        <p:grpSp>
          <p:nvGrpSpPr>
            <p:cNvPr id="59" name="组合 58"/>
            <p:cNvGrpSpPr/>
            <p:nvPr>
              <p:custDataLst>
                <p:tags r:id="rId3"/>
              </p:custDataLst>
            </p:nvPr>
          </p:nvGrpSpPr>
          <p:grpSpPr>
            <a:xfrm>
              <a:off x="12249" y="0"/>
              <a:ext cx="6951" cy="5511"/>
              <a:chOff x="7778078" y="0"/>
              <a:chExt cx="4413923" cy="3499502"/>
            </a:xfrm>
          </p:grpSpPr>
          <p:sp>
            <p:nvSpPr>
              <p:cNvPr id="42" name="任意多边形: 形状 4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40" name="任意多边形: 形状 39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8" name="任意多边形: 形状 3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60" name="组合 59"/>
            <p:cNvGrpSpPr/>
            <p:nvPr>
              <p:custDataLst>
                <p:tags r:id="rId8"/>
              </p:custDataLst>
            </p:nvPr>
          </p:nvGrpSpPr>
          <p:grpSpPr>
            <a:xfrm>
              <a:off x="-19" y="7576"/>
              <a:ext cx="19219" cy="3250"/>
              <a:chOff x="-12088" y="4794394"/>
              <a:chExt cx="12204089" cy="2063607"/>
            </a:xfrm>
          </p:grpSpPr>
          <p:sp>
            <p:nvSpPr>
              <p:cNvPr id="52" name="任意多边形: 形状 5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54582" y="4942832"/>
                <a:ext cx="11637418" cy="1915168"/>
              </a:xfrm>
              <a:custGeom>
                <a:avLst/>
                <a:gdLst>
                  <a:gd name="connsiteX0" fmla="*/ 8612903 w 11637418"/>
                  <a:gd name="connsiteY0" fmla="*/ 0 h 1915168"/>
                  <a:gd name="connsiteX1" fmla="*/ 11637418 w 11637418"/>
                  <a:gd name="connsiteY1" fmla="*/ 1581105 h 1915168"/>
                  <a:gd name="connsiteX2" fmla="*/ 11637418 w 11637418"/>
                  <a:gd name="connsiteY2" fmla="*/ 1915168 h 1915168"/>
                  <a:gd name="connsiteX3" fmla="*/ 0 w 11637418"/>
                  <a:gd name="connsiteY3" fmla="*/ 1915168 h 19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7418" h="1915168">
                    <a:moveTo>
                      <a:pt x="8612903" y="0"/>
                    </a:moveTo>
                    <a:lnTo>
                      <a:pt x="11637418" y="1581105"/>
                    </a:lnTo>
                    <a:lnTo>
                      <a:pt x="11637418" y="1915168"/>
                    </a:lnTo>
                    <a:lnTo>
                      <a:pt x="0" y="191516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35096" y="4794394"/>
                <a:ext cx="11856904" cy="2063607"/>
              </a:xfrm>
              <a:custGeom>
                <a:avLst/>
                <a:gdLst>
                  <a:gd name="connsiteX0" fmla="*/ 7128328 w 11856904"/>
                  <a:gd name="connsiteY0" fmla="*/ 0 h 2063607"/>
                  <a:gd name="connsiteX1" fmla="*/ 11856904 w 11856904"/>
                  <a:gd name="connsiteY1" fmla="*/ 1832069 h 2063607"/>
                  <a:gd name="connsiteX2" fmla="*/ 11856904 w 11856904"/>
                  <a:gd name="connsiteY2" fmla="*/ 2063607 h 2063607"/>
                  <a:gd name="connsiteX3" fmla="*/ 0 w 11856904"/>
                  <a:gd name="connsiteY3" fmla="*/ 2063607 h 206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6904" h="2063607">
                    <a:moveTo>
                      <a:pt x="7128328" y="0"/>
                    </a:moveTo>
                    <a:lnTo>
                      <a:pt x="11856904" y="1832069"/>
                    </a:lnTo>
                    <a:lnTo>
                      <a:pt x="11856904" y="2063607"/>
                    </a:lnTo>
                    <a:lnTo>
                      <a:pt x="0" y="206360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47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6" name="任意多边形: 形状 5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39320" y="4847832"/>
                <a:ext cx="12052680" cy="2010168"/>
              </a:xfrm>
              <a:custGeom>
                <a:avLst/>
                <a:gdLst>
                  <a:gd name="connsiteX0" fmla="*/ 5073792 w 12052680"/>
                  <a:gd name="connsiteY0" fmla="*/ 0 h 2010168"/>
                  <a:gd name="connsiteX1" fmla="*/ 12052680 w 12052680"/>
                  <a:gd name="connsiteY1" fmla="*/ 1869250 h 2010168"/>
                  <a:gd name="connsiteX2" fmla="*/ 12052680 w 12052680"/>
                  <a:gd name="connsiteY2" fmla="*/ 2010168 h 2010168"/>
                  <a:gd name="connsiteX3" fmla="*/ 0 w 12052680"/>
                  <a:gd name="connsiteY3" fmla="*/ 2010168 h 201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52680" h="2010168">
                    <a:moveTo>
                      <a:pt x="5073792" y="0"/>
                    </a:moveTo>
                    <a:lnTo>
                      <a:pt x="12052680" y="1869250"/>
                    </a:lnTo>
                    <a:lnTo>
                      <a:pt x="12052680" y="2010168"/>
                    </a:lnTo>
                    <a:lnTo>
                      <a:pt x="0" y="2010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8" name="任意多边形: 形状 5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-12088" y="5275332"/>
                <a:ext cx="12204089" cy="1582668"/>
              </a:xfrm>
              <a:custGeom>
                <a:avLst/>
                <a:gdLst>
                  <a:gd name="connsiteX0" fmla="*/ 2856139 w 12204089"/>
                  <a:gd name="connsiteY0" fmla="*/ 0 h 1582668"/>
                  <a:gd name="connsiteX1" fmla="*/ 12204089 w 12204089"/>
                  <a:gd name="connsiteY1" fmla="*/ 1521377 h 1582668"/>
                  <a:gd name="connsiteX2" fmla="*/ 12204089 w 12204089"/>
                  <a:gd name="connsiteY2" fmla="*/ 1582668 h 1582668"/>
                  <a:gd name="connsiteX3" fmla="*/ 0 w 12204089"/>
                  <a:gd name="connsiteY3" fmla="*/ 1582668 h 158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04089" h="1582668">
                    <a:moveTo>
                      <a:pt x="2856139" y="0"/>
                    </a:moveTo>
                    <a:lnTo>
                      <a:pt x="12204089" y="1521377"/>
                    </a:lnTo>
                    <a:lnTo>
                      <a:pt x="12204089" y="1582668"/>
                    </a:lnTo>
                    <a:lnTo>
                      <a:pt x="0" y="1582668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 dirty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579225" y="3784056"/>
            <a:ext cx="5477584" cy="563088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184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351790" indent="0" algn="ctr">
              <a:buNone/>
              <a:defRPr sz="1540"/>
            </a:lvl2pPr>
            <a:lvl3pPr marL="703580" indent="0" algn="ctr">
              <a:buNone/>
              <a:defRPr sz="1385"/>
            </a:lvl3pPr>
            <a:lvl4pPr marL="1055370" indent="0" algn="ctr">
              <a:buNone/>
              <a:defRPr sz="1230"/>
            </a:lvl4pPr>
            <a:lvl5pPr marL="1407160" indent="0" algn="ctr">
              <a:buNone/>
              <a:defRPr sz="1230"/>
            </a:lvl5pPr>
            <a:lvl6pPr marL="1758950" indent="0" algn="ctr">
              <a:buNone/>
              <a:defRPr sz="1230"/>
            </a:lvl6pPr>
            <a:lvl7pPr marL="2110105" indent="0" algn="ctr">
              <a:buNone/>
              <a:defRPr sz="1230"/>
            </a:lvl7pPr>
            <a:lvl8pPr marL="2462530" indent="0" algn="ctr">
              <a:buNone/>
              <a:defRPr sz="1230"/>
            </a:lvl8pPr>
            <a:lvl9pPr marL="2813685" indent="0" algn="ctr">
              <a:buNone/>
              <a:defRPr sz="123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579224" y="2434779"/>
            <a:ext cx="7328987" cy="1052789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lnSpc>
                <a:spcPct val="90000"/>
              </a:lnSpc>
              <a:defRPr sz="554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580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87543" y="538044"/>
            <a:ext cx="9518316" cy="387639"/>
          </a:xfrm>
        </p:spPr>
        <p:txBody>
          <a:bodyPr lIns="100800" tIns="39600" rIns="75600" bIns="39600">
            <a:no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21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87543" y="1655151"/>
            <a:ext cx="9518316" cy="4726521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5179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70358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05537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40716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 flipV="1">
            <a:off x="7241867" y="4015"/>
            <a:ext cx="3451534" cy="7574150"/>
            <a:chOff x="7778078" y="0"/>
            <a:chExt cx="4413923" cy="3499502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2" name="任意多边形: 形状 11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37887" y="2572037"/>
            <a:ext cx="5363580" cy="1069210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415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937887" y="3971568"/>
            <a:ext cx="5363580" cy="890786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154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35179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2pPr>
            <a:lvl3pPr marL="70358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3pPr>
            <a:lvl4pPr marL="105537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4pPr>
            <a:lvl5pPr marL="140716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5pPr>
            <a:lvl6pPr marL="175895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6pPr>
            <a:lvl7pPr marL="2110105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7pPr>
            <a:lvl8pPr marL="246253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8pPr>
            <a:lvl9pPr marL="2813685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472015" y="1655151"/>
            <a:ext cx="4633844" cy="4726521"/>
          </a:xfrm>
        </p:spPr>
        <p:txBody>
          <a:bodyPr>
            <a:noAutofit/>
          </a:bodyPr>
          <a:lstStyle>
            <a:lvl1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5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587585" y="1092341"/>
            <a:ext cx="4633844" cy="334171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4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51790" indent="0">
              <a:buNone/>
              <a:defRPr sz="1540" b="1"/>
            </a:lvl2pPr>
            <a:lvl3pPr marL="703580" indent="0">
              <a:buNone/>
              <a:defRPr sz="1385" b="1"/>
            </a:lvl3pPr>
            <a:lvl4pPr marL="1055370" indent="0">
              <a:buNone/>
              <a:defRPr sz="1230" b="1"/>
            </a:lvl4pPr>
            <a:lvl5pPr marL="1407160" indent="0">
              <a:buNone/>
              <a:defRPr sz="1230" b="1"/>
            </a:lvl5pPr>
            <a:lvl6pPr marL="1758950" indent="0">
              <a:buNone/>
              <a:defRPr sz="1230" b="1"/>
            </a:lvl6pPr>
            <a:lvl7pPr marL="2110105" indent="0">
              <a:buNone/>
              <a:defRPr sz="1230" b="1"/>
            </a:lvl7pPr>
            <a:lvl8pPr marL="2462530" indent="0">
              <a:buNone/>
              <a:defRPr sz="1230" b="1"/>
            </a:lvl8pPr>
            <a:lvl9pPr marL="2813685" indent="0">
              <a:buNone/>
              <a:defRPr sz="123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87580" y="2104371"/>
            <a:ext cx="4633807" cy="4328189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5469273" y="1092341"/>
            <a:ext cx="4633844" cy="3341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4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51790" indent="0">
              <a:buNone/>
              <a:defRPr sz="1540" b="1"/>
            </a:lvl2pPr>
            <a:lvl3pPr marL="703580" indent="0">
              <a:buNone/>
              <a:defRPr sz="1385" b="1"/>
            </a:lvl3pPr>
            <a:lvl4pPr marL="1055370" indent="0">
              <a:buNone/>
              <a:defRPr sz="1230" b="1"/>
            </a:lvl4pPr>
            <a:lvl5pPr marL="1407160" indent="0">
              <a:buNone/>
              <a:defRPr sz="1230" b="1"/>
            </a:lvl5pPr>
            <a:lvl6pPr marL="1758950" indent="0">
              <a:buNone/>
              <a:defRPr sz="1230" b="1"/>
            </a:lvl6pPr>
            <a:lvl7pPr marL="2110105" indent="0">
              <a:buNone/>
              <a:defRPr sz="1230" b="1"/>
            </a:lvl7pPr>
            <a:lvl8pPr marL="2462530" indent="0">
              <a:buNone/>
              <a:defRPr sz="1230" b="1"/>
            </a:lvl8pPr>
            <a:lvl9pPr marL="2813685" indent="0">
              <a:buNone/>
              <a:defRPr sz="123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5469273" y="2104371"/>
            <a:ext cx="4633844" cy="4328189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6822023" y="0"/>
            <a:ext cx="3871378" cy="3855933"/>
            <a:chOff x="7778078" y="0"/>
            <a:chExt cx="4413923" cy="3499502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87543" y="538044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85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5472057" y="1655151"/>
            <a:ext cx="4633844" cy="4726521"/>
          </a:xfrm>
        </p:spPr>
        <p:txBody>
          <a:bodyPr vert="horz" lIns="101600" tIns="0" rIns="82550" bIns="0" rtlCol="0">
            <a:norm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5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4"/>
            </p:custDataLst>
          </p:nvPr>
        </p:nvSpPr>
        <p:spPr>
          <a:xfrm>
            <a:off x="9271767" y="1655151"/>
            <a:ext cx="834092" cy="4726521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5"/>
            </p:custDataLst>
          </p:nvPr>
        </p:nvSpPr>
        <p:spPr>
          <a:xfrm>
            <a:off x="587580" y="1655142"/>
            <a:ext cx="8620064" cy="4726521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5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587585" y="1655151"/>
            <a:ext cx="9518316" cy="4726521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 flipH="1">
            <a:off x="-1" y="0"/>
            <a:ext cx="3415299" cy="340167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 flipH="1">
            <a:off x="-10603" y="4728425"/>
            <a:ext cx="10704003" cy="2828077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>
              <p:custDataLst>
                <p:tags r:id="rId8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9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0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1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3139732" y="2479876"/>
            <a:ext cx="5728344" cy="1519077"/>
          </a:xfrm>
        </p:spPr>
        <p:txBody>
          <a:bodyPr lIns="90000" tIns="46800" rIns="90000" bIns="46800" anchor="ctr">
            <a:normAutofit/>
          </a:bodyPr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554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  <p:custDataLst>
              <p:tags r:id="rId13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4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5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56753" y="335145"/>
            <a:ext cx="10179894" cy="68862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22271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124070" y="1457755"/>
            <a:ext cx="8443155" cy="634658"/>
          </a:xfrm>
        </p:spPr>
        <p:txBody>
          <a:bodyPr lIns="100800" tIns="39600" rIns="75600" bIns="39600" anchor="ctr">
            <a:noAutofit/>
          </a:bodyPr>
          <a:lstStyle>
            <a:lvl1pPr>
              <a:defRPr sz="28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4"/>
            </p:custDataLst>
          </p:nvPr>
        </p:nvSpPr>
        <p:spPr>
          <a:xfrm>
            <a:off x="1123643" y="2771153"/>
            <a:ext cx="8443330" cy="302172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385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87543" y="538044"/>
            <a:ext cx="9518316" cy="387639"/>
          </a:xfrm>
        </p:spPr>
        <p:txBody>
          <a:bodyPr lIns="100800" tIns="39600" rIns="75600" bIns="39600">
            <a:no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56753" y="335145"/>
            <a:ext cx="10179894" cy="68862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22271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124070" y="1457755"/>
            <a:ext cx="8443155" cy="634658"/>
          </a:xfrm>
        </p:spPr>
        <p:txBody>
          <a:bodyPr lIns="100800" tIns="39600" rIns="75600" bIns="39600" anchor="ctr">
            <a:noAutofit/>
          </a:bodyPr>
          <a:lstStyle>
            <a:lvl1pPr>
              <a:defRPr sz="24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4"/>
            </p:custDataLst>
          </p:nvPr>
        </p:nvSpPr>
        <p:spPr>
          <a:xfrm>
            <a:off x="1123643" y="2771153"/>
            <a:ext cx="8443330" cy="302172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230577" cy="756559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3" name="任意多边形: 形状 12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8" name="任意多边形: 形状 17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11515" y="947990"/>
            <a:ext cx="3473250" cy="773588"/>
          </a:xfrm>
        </p:spPr>
        <p:txBody>
          <a:bodyPr lIns="100800" tIns="39600" rIns="75600" bIns="39600" anchor="ctr">
            <a:noAutofit/>
          </a:bodyPr>
          <a:lstStyle>
            <a:lvl1pPr>
              <a:defRPr sz="277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14673" y="2403678"/>
            <a:ext cx="3470093" cy="359007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4474178" y="1420162"/>
            <a:ext cx="5683500" cy="4462545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2935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24" name="任意多边形: 形状 23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6775" y="931164"/>
            <a:ext cx="9627218" cy="549405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77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36775" y="1921687"/>
            <a:ext cx="9626845" cy="726225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537455" y="3479568"/>
            <a:ext cx="9617745" cy="3009097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541434"/>
            <a:ext cx="10693400" cy="201506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0460" y="801320"/>
            <a:ext cx="9627218" cy="495728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4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530492" y="2213322"/>
            <a:ext cx="9639848" cy="281649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20988" y="5821721"/>
            <a:ext cx="9649320" cy="887258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10075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6" name="任意多边形: 形状 28"/>
          <p:cNvSpPr/>
          <p:nvPr userDrawn="1">
            <p:custDataLst>
              <p:tags r:id="rId5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385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8358" y="311470"/>
            <a:ext cx="9680895" cy="387639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08358" y="2157885"/>
            <a:ext cx="4685730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475105" y="2157885"/>
            <a:ext cx="4707833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02043" y="5395194"/>
            <a:ext cx="4685730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5484578" y="5391228"/>
            <a:ext cx="4707833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612051"/>
            <a:ext cx="10693400" cy="4332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3415205" cy="3401824"/>
            <a:chOff x="7778078" y="0"/>
            <a:chExt cx="4413923" cy="3499502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7278196" y="4165870"/>
            <a:ext cx="3415205" cy="3401824"/>
            <a:chOff x="7778078" y="0"/>
            <a:chExt cx="4413923" cy="3499502"/>
          </a:xfrm>
        </p:grpSpPr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335623" y="1743839"/>
            <a:ext cx="8020050" cy="2093423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462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4"/>
            </p:custDataLst>
          </p:nvPr>
        </p:nvSpPr>
        <p:spPr>
          <a:xfrm>
            <a:off x="1335283" y="4442342"/>
            <a:ext cx="8020050" cy="145245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10582" y="0"/>
            <a:ext cx="10703425" cy="7574691"/>
            <a:chOff x="-19" y="0"/>
            <a:chExt cx="19218" cy="10826"/>
          </a:xfrm>
        </p:grpSpPr>
        <p:grpSp>
          <p:nvGrpSpPr>
            <p:cNvPr id="59" name="组合 58"/>
            <p:cNvGrpSpPr/>
            <p:nvPr>
              <p:custDataLst>
                <p:tags r:id="rId3"/>
              </p:custDataLst>
            </p:nvPr>
          </p:nvGrpSpPr>
          <p:grpSpPr>
            <a:xfrm>
              <a:off x="12249" y="0"/>
              <a:ext cx="6951" cy="5511"/>
              <a:chOff x="7778078" y="0"/>
              <a:chExt cx="4413923" cy="3499502"/>
            </a:xfrm>
          </p:grpSpPr>
          <p:sp>
            <p:nvSpPr>
              <p:cNvPr id="42" name="任意多边形: 形状 4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40" name="任意多边形: 形状 39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8" name="任意多边形: 形状 3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60" name="组合 59"/>
            <p:cNvGrpSpPr/>
            <p:nvPr>
              <p:custDataLst>
                <p:tags r:id="rId8"/>
              </p:custDataLst>
            </p:nvPr>
          </p:nvGrpSpPr>
          <p:grpSpPr>
            <a:xfrm>
              <a:off x="-19" y="7576"/>
              <a:ext cx="19219" cy="3250"/>
              <a:chOff x="-12088" y="4794394"/>
              <a:chExt cx="12204089" cy="2063607"/>
            </a:xfrm>
          </p:grpSpPr>
          <p:sp>
            <p:nvSpPr>
              <p:cNvPr id="52" name="任意多边形: 形状 5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54582" y="4942832"/>
                <a:ext cx="11637418" cy="1915168"/>
              </a:xfrm>
              <a:custGeom>
                <a:avLst/>
                <a:gdLst>
                  <a:gd name="connsiteX0" fmla="*/ 8612903 w 11637418"/>
                  <a:gd name="connsiteY0" fmla="*/ 0 h 1915168"/>
                  <a:gd name="connsiteX1" fmla="*/ 11637418 w 11637418"/>
                  <a:gd name="connsiteY1" fmla="*/ 1581105 h 1915168"/>
                  <a:gd name="connsiteX2" fmla="*/ 11637418 w 11637418"/>
                  <a:gd name="connsiteY2" fmla="*/ 1915168 h 1915168"/>
                  <a:gd name="connsiteX3" fmla="*/ 0 w 11637418"/>
                  <a:gd name="connsiteY3" fmla="*/ 1915168 h 19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7418" h="1915168">
                    <a:moveTo>
                      <a:pt x="8612903" y="0"/>
                    </a:moveTo>
                    <a:lnTo>
                      <a:pt x="11637418" y="1581105"/>
                    </a:lnTo>
                    <a:lnTo>
                      <a:pt x="11637418" y="1915168"/>
                    </a:lnTo>
                    <a:lnTo>
                      <a:pt x="0" y="191516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35096" y="4794394"/>
                <a:ext cx="11856904" cy="2063607"/>
              </a:xfrm>
              <a:custGeom>
                <a:avLst/>
                <a:gdLst>
                  <a:gd name="connsiteX0" fmla="*/ 7128328 w 11856904"/>
                  <a:gd name="connsiteY0" fmla="*/ 0 h 2063607"/>
                  <a:gd name="connsiteX1" fmla="*/ 11856904 w 11856904"/>
                  <a:gd name="connsiteY1" fmla="*/ 1832069 h 2063607"/>
                  <a:gd name="connsiteX2" fmla="*/ 11856904 w 11856904"/>
                  <a:gd name="connsiteY2" fmla="*/ 2063607 h 2063607"/>
                  <a:gd name="connsiteX3" fmla="*/ 0 w 11856904"/>
                  <a:gd name="connsiteY3" fmla="*/ 2063607 h 206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6904" h="2063607">
                    <a:moveTo>
                      <a:pt x="7128328" y="0"/>
                    </a:moveTo>
                    <a:lnTo>
                      <a:pt x="11856904" y="1832069"/>
                    </a:lnTo>
                    <a:lnTo>
                      <a:pt x="11856904" y="2063607"/>
                    </a:lnTo>
                    <a:lnTo>
                      <a:pt x="0" y="206360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47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6" name="任意多边形: 形状 5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39320" y="4847832"/>
                <a:ext cx="12052680" cy="2010168"/>
              </a:xfrm>
              <a:custGeom>
                <a:avLst/>
                <a:gdLst>
                  <a:gd name="connsiteX0" fmla="*/ 5073792 w 12052680"/>
                  <a:gd name="connsiteY0" fmla="*/ 0 h 2010168"/>
                  <a:gd name="connsiteX1" fmla="*/ 12052680 w 12052680"/>
                  <a:gd name="connsiteY1" fmla="*/ 1869250 h 2010168"/>
                  <a:gd name="connsiteX2" fmla="*/ 12052680 w 12052680"/>
                  <a:gd name="connsiteY2" fmla="*/ 2010168 h 2010168"/>
                  <a:gd name="connsiteX3" fmla="*/ 0 w 12052680"/>
                  <a:gd name="connsiteY3" fmla="*/ 2010168 h 201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52680" h="2010168">
                    <a:moveTo>
                      <a:pt x="5073792" y="0"/>
                    </a:moveTo>
                    <a:lnTo>
                      <a:pt x="12052680" y="1869250"/>
                    </a:lnTo>
                    <a:lnTo>
                      <a:pt x="12052680" y="2010168"/>
                    </a:lnTo>
                    <a:lnTo>
                      <a:pt x="0" y="2010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8" name="任意多边形: 形状 5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-12088" y="5275332"/>
                <a:ext cx="12204089" cy="1582668"/>
              </a:xfrm>
              <a:custGeom>
                <a:avLst/>
                <a:gdLst>
                  <a:gd name="connsiteX0" fmla="*/ 2856139 w 12204089"/>
                  <a:gd name="connsiteY0" fmla="*/ 0 h 1582668"/>
                  <a:gd name="connsiteX1" fmla="*/ 12204089 w 12204089"/>
                  <a:gd name="connsiteY1" fmla="*/ 1521377 h 1582668"/>
                  <a:gd name="connsiteX2" fmla="*/ 12204089 w 12204089"/>
                  <a:gd name="connsiteY2" fmla="*/ 1582668 h 1582668"/>
                  <a:gd name="connsiteX3" fmla="*/ 0 w 12204089"/>
                  <a:gd name="connsiteY3" fmla="*/ 1582668 h 158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04089" h="1582668">
                    <a:moveTo>
                      <a:pt x="2856139" y="0"/>
                    </a:moveTo>
                    <a:lnTo>
                      <a:pt x="12204089" y="1521377"/>
                    </a:lnTo>
                    <a:lnTo>
                      <a:pt x="12204089" y="1582668"/>
                    </a:lnTo>
                    <a:lnTo>
                      <a:pt x="0" y="1582668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 dirty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579225" y="3784056"/>
            <a:ext cx="5477584" cy="563088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184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351790" indent="0" algn="ctr">
              <a:buNone/>
              <a:defRPr sz="1540"/>
            </a:lvl2pPr>
            <a:lvl3pPr marL="703580" indent="0" algn="ctr">
              <a:buNone/>
              <a:defRPr sz="1385"/>
            </a:lvl3pPr>
            <a:lvl4pPr marL="1055370" indent="0" algn="ctr">
              <a:buNone/>
              <a:defRPr sz="1230"/>
            </a:lvl4pPr>
            <a:lvl5pPr marL="1407160" indent="0" algn="ctr">
              <a:buNone/>
              <a:defRPr sz="1230"/>
            </a:lvl5pPr>
            <a:lvl6pPr marL="1758950" indent="0" algn="ctr">
              <a:buNone/>
              <a:defRPr sz="1230"/>
            </a:lvl6pPr>
            <a:lvl7pPr marL="2110105" indent="0" algn="ctr">
              <a:buNone/>
              <a:defRPr sz="1230"/>
            </a:lvl7pPr>
            <a:lvl8pPr marL="2462530" indent="0" algn="ctr">
              <a:buNone/>
              <a:defRPr sz="1230"/>
            </a:lvl8pPr>
            <a:lvl9pPr marL="2813685" indent="0" algn="ctr">
              <a:buNone/>
              <a:defRPr sz="123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579224" y="2434779"/>
            <a:ext cx="7328987" cy="1052789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lnSpc>
                <a:spcPct val="90000"/>
              </a:lnSpc>
              <a:defRPr sz="554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21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87543" y="1655151"/>
            <a:ext cx="9518316" cy="4726521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5179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70358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05537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40716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230577" cy="756559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580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3" name="任意多边形: 形状 12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8" name="任意多边形: 形状 17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11515" y="947990"/>
            <a:ext cx="3473250" cy="773588"/>
          </a:xfrm>
        </p:spPr>
        <p:txBody>
          <a:bodyPr lIns="100800" tIns="39600" rIns="75600" bIns="39600" anchor="ctr">
            <a:noAutofit/>
          </a:bodyPr>
          <a:lstStyle>
            <a:lvl1pPr>
              <a:defRPr sz="31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14673" y="2403678"/>
            <a:ext cx="3470093" cy="359007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4474178" y="1420162"/>
            <a:ext cx="5683500" cy="4462545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 flipV="1">
            <a:off x="7241867" y="4015"/>
            <a:ext cx="3451534" cy="7574150"/>
            <a:chOff x="7778078" y="0"/>
            <a:chExt cx="4413923" cy="3499502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2" name="任意多边形: 形状 11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37887" y="2572037"/>
            <a:ext cx="5363580" cy="1069210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415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937887" y="3971568"/>
            <a:ext cx="5363580" cy="890786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154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35179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2pPr>
            <a:lvl3pPr marL="70358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3pPr>
            <a:lvl4pPr marL="105537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4pPr>
            <a:lvl5pPr marL="140716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5pPr>
            <a:lvl6pPr marL="175895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6pPr>
            <a:lvl7pPr marL="2110105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7pPr>
            <a:lvl8pPr marL="246253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8pPr>
            <a:lvl9pPr marL="2813685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472015" y="1655151"/>
            <a:ext cx="4633844" cy="4726521"/>
          </a:xfrm>
        </p:spPr>
        <p:txBody>
          <a:bodyPr>
            <a:noAutofit/>
          </a:bodyPr>
          <a:lstStyle>
            <a:lvl1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5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587585" y="1092341"/>
            <a:ext cx="4633844" cy="334171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4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51790" indent="0">
              <a:buNone/>
              <a:defRPr sz="1540" b="1"/>
            </a:lvl2pPr>
            <a:lvl3pPr marL="703580" indent="0">
              <a:buNone/>
              <a:defRPr sz="1385" b="1"/>
            </a:lvl3pPr>
            <a:lvl4pPr marL="1055370" indent="0">
              <a:buNone/>
              <a:defRPr sz="1230" b="1"/>
            </a:lvl4pPr>
            <a:lvl5pPr marL="1407160" indent="0">
              <a:buNone/>
              <a:defRPr sz="1230" b="1"/>
            </a:lvl5pPr>
            <a:lvl6pPr marL="1758950" indent="0">
              <a:buNone/>
              <a:defRPr sz="1230" b="1"/>
            </a:lvl6pPr>
            <a:lvl7pPr marL="2110105" indent="0">
              <a:buNone/>
              <a:defRPr sz="1230" b="1"/>
            </a:lvl7pPr>
            <a:lvl8pPr marL="2462530" indent="0">
              <a:buNone/>
              <a:defRPr sz="1230" b="1"/>
            </a:lvl8pPr>
            <a:lvl9pPr marL="2813685" indent="0">
              <a:buNone/>
              <a:defRPr sz="123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87580" y="2104371"/>
            <a:ext cx="4633807" cy="4328189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5469273" y="1092341"/>
            <a:ext cx="4633844" cy="3341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4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51790" indent="0">
              <a:buNone/>
              <a:defRPr sz="1540" b="1"/>
            </a:lvl2pPr>
            <a:lvl3pPr marL="703580" indent="0">
              <a:buNone/>
              <a:defRPr sz="1385" b="1"/>
            </a:lvl3pPr>
            <a:lvl4pPr marL="1055370" indent="0">
              <a:buNone/>
              <a:defRPr sz="1230" b="1"/>
            </a:lvl4pPr>
            <a:lvl5pPr marL="1407160" indent="0">
              <a:buNone/>
              <a:defRPr sz="1230" b="1"/>
            </a:lvl5pPr>
            <a:lvl6pPr marL="1758950" indent="0">
              <a:buNone/>
              <a:defRPr sz="1230" b="1"/>
            </a:lvl6pPr>
            <a:lvl7pPr marL="2110105" indent="0">
              <a:buNone/>
              <a:defRPr sz="1230" b="1"/>
            </a:lvl7pPr>
            <a:lvl8pPr marL="2462530" indent="0">
              <a:buNone/>
              <a:defRPr sz="1230" b="1"/>
            </a:lvl8pPr>
            <a:lvl9pPr marL="2813685" indent="0">
              <a:buNone/>
              <a:defRPr sz="123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5469273" y="2104371"/>
            <a:ext cx="4633844" cy="4328189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6822023" y="0"/>
            <a:ext cx="3871378" cy="3855933"/>
            <a:chOff x="7778078" y="0"/>
            <a:chExt cx="4413923" cy="3499502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87543" y="538044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85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5472057" y="1655151"/>
            <a:ext cx="4633844" cy="4726521"/>
          </a:xfrm>
        </p:spPr>
        <p:txBody>
          <a:bodyPr vert="horz" lIns="101600" tIns="0" rIns="82550" bIns="0" rtlCol="0">
            <a:norm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5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4"/>
            </p:custDataLst>
          </p:nvPr>
        </p:nvSpPr>
        <p:spPr>
          <a:xfrm>
            <a:off x="9271767" y="1655151"/>
            <a:ext cx="834092" cy="4726521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5"/>
            </p:custDataLst>
          </p:nvPr>
        </p:nvSpPr>
        <p:spPr>
          <a:xfrm>
            <a:off x="587580" y="1655142"/>
            <a:ext cx="8620064" cy="4726521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5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587585" y="1655151"/>
            <a:ext cx="9518316" cy="4726521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 flipH="1">
            <a:off x="-1" y="0"/>
            <a:ext cx="3415299" cy="340167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 flipH="1">
            <a:off x="-10603" y="4728425"/>
            <a:ext cx="10704003" cy="2828077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>
              <p:custDataLst>
                <p:tags r:id="rId8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9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0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1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3139732" y="2479876"/>
            <a:ext cx="5728344" cy="1519077"/>
          </a:xfrm>
        </p:spPr>
        <p:txBody>
          <a:bodyPr lIns="90000" tIns="46800" rIns="90000" bIns="46800" anchor="ctr">
            <a:normAutofit/>
          </a:bodyPr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554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  <p:custDataLst>
              <p:tags r:id="rId13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4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5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385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87543" y="538044"/>
            <a:ext cx="9518316" cy="387639"/>
          </a:xfrm>
        </p:spPr>
        <p:txBody>
          <a:bodyPr lIns="100800" tIns="39600" rIns="75600" bIns="39600">
            <a:no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2935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58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24" name="任意多边形: 形状 23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6775" y="931164"/>
            <a:ext cx="9627218" cy="549405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31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36775" y="1921687"/>
            <a:ext cx="9626845" cy="726225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537455" y="3479568"/>
            <a:ext cx="9617745" cy="3009097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56753" y="335145"/>
            <a:ext cx="10179894" cy="68862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22271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124070" y="1457755"/>
            <a:ext cx="8443155" cy="634658"/>
          </a:xfrm>
        </p:spPr>
        <p:txBody>
          <a:bodyPr lIns="100800" tIns="39600" rIns="75600" bIns="39600" anchor="ctr">
            <a:noAutofit/>
          </a:bodyPr>
          <a:lstStyle>
            <a:lvl1pPr>
              <a:defRPr sz="24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4"/>
            </p:custDataLst>
          </p:nvPr>
        </p:nvSpPr>
        <p:spPr>
          <a:xfrm>
            <a:off x="1123643" y="2771153"/>
            <a:ext cx="8443330" cy="302172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230577" cy="756559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3" name="任意多边形: 形状 12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8" name="任意多边形: 形状 17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11515" y="947990"/>
            <a:ext cx="3473250" cy="773588"/>
          </a:xfrm>
        </p:spPr>
        <p:txBody>
          <a:bodyPr lIns="100800" tIns="39600" rIns="75600" bIns="39600" anchor="ctr">
            <a:noAutofit/>
          </a:bodyPr>
          <a:lstStyle>
            <a:lvl1pPr>
              <a:defRPr sz="277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14673" y="2403678"/>
            <a:ext cx="3470093" cy="359007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4474178" y="1420162"/>
            <a:ext cx="5683500" cy="4462545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2935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24" name="任意多边形: 形状 23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6775" y="931164"/>
            <a:ext cx="9627218" cy="549405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77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36775" y="1921687"/>
            <a:ext cx="9626845" cy="726225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537455" y="3479568"/>
            <a:ext cx="9617745" cy="3009097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541434"/>
            <a:ext cx="10693400" cy="201506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0460" y="801320"/>
            <a:ext cx="9627218" cy="495728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4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530492" y="2213322"/>
            <a:ext cx="9639848" cy="281649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20988" y="5821721"/>
            <a:ext cx="9649320" cy="887258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10075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6" name="任意多边形: 形状 28"/>
          <p:cNvSpPr/>
          <p:nvPr userDrawn="1">
            <p:custDataLst>
              <p:tags r:id="rId5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385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8358" y="311470"/>
            <a:ext cx="9680895" cy="387639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08358" y="2157885"/>
            <a:ext cx="4685730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475105" y="2157885"/>
            <a:ext cx="4707833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02043" y="5395194"/>
            <a:ext cx="4685730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5484578" y="5391228"/>
            <a:ext cx="4707833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612051"/>
            <a:ext cx="10693400" cy="4332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3415205" cy="3401824"/>
            <a:chOff x="7778078" y="0"/>
            <a:chExt cx="4413923" cy="3499502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7278196" y="4165870"/>
            <a:ext cx="3415205" cy="3401824"/>
            <a:chOff x="7778078" y="0"/>
            <a:chExt cx="4413923" cy="3499502"/>
          </a:xfrm>
        </p:grpSpPr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335623" y="1743839"/>
            <a:ext cx="8020050" cy="2093423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462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4"/>
            </p:custDataLst>
          </p:nvPr>
        </p:nvSpPr>
        <p:spPr>
          <a:xfrm>
            <a:off x="1335283" y="4442342"/>
            <a:ext cx="8020050" cy="145245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10582" y="0"/>
            <a:ext cx="10703425" cy="7574691"/>
            <a:chOff x="-19" y="0"/>
            <a:chExt cx="19218" cy="10826"/>
          </a:xfrm>
        </p:grpSpPr>
        <p:grpSp>
          <p:nvGrpSpPr>
            <p:cNvPr id="59" name="组合 58"/>
            <p:cNvGrpSpPr/>
            <p:nvPr>
              <p:custDataLst>
                <p:tags r:id="rId3"/>
              </p:custDataLst>
            </p:nvPr>
          </p:nvGrpSpPr>
          <p:grpSpPr>
            <a:xfrm>
              <a:off x="12249" y="0"/>
              <a:ext cx="6951" cy="5511"/>
              <a:chOff x="7778078" y="0"/>
              <a:chExt cx="4413923" cy="3499502"/>
            </a:xfrm>
          </p:grpSpPr>
          <p:sp>
            <p:nvSpPr>
              <p:cNvPr id="42" name="任意多边形: 形状 4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40" name="任意多边形: 形状 39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8" name="任意多边形: 形状 3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60" name="组合 59"/>
            <p:cNvGrpSpPr/>
            <p:nvPr>
              <p:custDataLst>
                <p:tags r:id="rId8"/>
              </p:custDataLst>
            </p:nvPr>
          </p:nvGrpSpPr>
          <p:grpSpPr>
            <a:xfrm>
              <a:off x="-19" y="7576"/>
              <a:ext cx="19219" cy="3250"/>
              <a:chOff x="-12088" y="4794394"/>
              <a:chExt cx="12204089" cy="2063607"/>
            </a:xfrm>
          </p:grpSpPr>
          <p:sp>
            <p:nvSpPr>
              <p:cNvPr id="52" name="任意多边形: 形状 5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54582" y="4942832"/>
                <a:ext cx="11637418" cy="1915168"/>
              </a:xfrm>
              <a:custGeom>
                <a:avLst/>
                <a:gdLst>
                  <a:gd name="connsiteX0" fmla="*/ 8612903 w 11637418"/>
                  <a:gd name="connsiteY0" fmla="*/ 0 h 1915168"/>
                  <a:gd name="connsiteX1" fmla="*/ 11637418 w 11637418"/>
                  <a:gd name="connsiteY1" fmla="*/ 1581105 h 1915168"/>
                  <a:gd name="connsiteX2" fmla="*/ 11637418 w 11637418"/>
                  <a:gd name="connsiteY2" fmla="*/ 1915168 h 1915168"/>
                  <a:gd name="connsiteX3" fmla="*/ 0 w 11637418"/>
                  <a:gd name="connsiteY3" fmla="*/ 1915168 h 19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7418" h="1915168">
                    <a:moveTo>
                      <a:pt x="8612903" y="0"/>
                    </a:moveTo>
                    <a:lnTo>
                      <a:pt x="11637418" y="1581105"/>
                    </a:lnTo>
                    <a:lnTo>
                      <a:pt x="11637418" y="1915168"/>
                    </a:lnTo>
                    <a:lnTo>
                      <a:pt x="0" y="191516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35096" y="4794394"/>
                <a:ext cx="11856904" cy="2063607"/>
              </a:xfrm>
              <a:custGeom>
                <a:avLst/>
                <a:gdLst>
                  <a:gd name="connsiteX0" fmla="*/ 7128328 w 11856904"/>
                  <a:gd name="connsiteY0" fmla="*/ 0 h 2063607"/>
                  <a:gd name="connsiteX1" fmla="*/ 11856904 w 11856904"/>
                  <a:gd name="connsiteY1" fmla="*/ 1832069 h 2063607"/>
                  <a:gd name="connsiteX2" fmla="*/ 11856904 w 11856904"/>
                  <a:gd name="connsiteY2" fmla="*/ 2063607 h 2063607"/>
                  <a:gd name="connsiteX3" fmla="*/ 0 w 11856904"/>
                  <a:gd name="connsiteY3" fmla="*/ 2063607 h 206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6904" h="2063607">
                    <a:moveTo>
                      <a:pt x="7128328" y="0"/>
                    </a:moveTo>
                    <a:lnTo>
                      <a:pt x="11856904" y="1832069"/>
                    </a:lnTo>
                    <a:lnTo>
                      <a:pt x="11856904" y="2063607"/>
                    </a:lnTo>
                    <a:lnTo>
                      <a:pt x="0" y="206360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47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6" name="任意多边形: 形状 5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39320" y="4847832"/>
                <a:ext cx="12052680" cy="2010168"/>
              </a:xfrm>
              <a:custGeom>
                <a:avLst/>
                <a:gdLst>
                  <a:gd name="connsiteX0" fmla="*/ 5073792 w 12052680"/>
                  <a:gd name="connsiteY0" fmla="*/ 0 h 2010168"/>
                  <a:gd name="connsiteX1" fmla="*/ 12052680 w 12052680"/>
                  <a:gd name="connsiteY1" fmla="*/ 1869250 h 2010168"/>
                  <a:gd name="connsiteX2" fmla="*/ 12052680 w 12052680"/>
                  <a:gd name="connsiteY2" fmla="*/ 2010168 h 2010168"/>
                  <a:gd name="connsiteX3" fmla="*/ 0 w 12052680"/>
                  <a:gd name="connsiteY3" fmla="*/ 2010168 h 201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52680" h="2010168">
                    <a:moveTo>
                      <a:pt x="5073792" y="0"/>
                    </a:moveTo>
                    <a:lnTo>
                      <a:pt x="12052680" y="1869250"/>
                    </a:lnTo>
                    <a:lnTo>
                      <a:pt x="12052680" y="2010168"/>
                    </a:lnTo>
                    <a:lnTo>
                      <a:pt x="0" y="2010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8" name="任意多边形: 形状 5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-12088" y="5275332"/>
                <a:ext cx="12204089" cy="1582668"/>
              </a:xfrm>
              <a:custGeom>
                <a:avLst/>
                <a:gdLst>
                  <a:gd name="connsiteX0" fmla="*/ 2856139 w 12204089"/>
                  <a:gd name="connsiteY0" fmla="*/ 0 h 1582668"/>
                  <a:gd name="connsiteX1" fmla="*/ 12204089 w 12204089"/>
                  <a:gd name="connsiteY1" fmla="*/ 1521377 h 1582668"/>
                  <a:gd name="connsiteX2" fmla="*/ 12204089 w 12204089"/>
                  <a:gd name="connsiteY2" fmla="*/ 1582668 h 1582668"/>
                  <a:gd name="connsiteX3" fmla="*/ 0 w 12204089"/>
                  <a:gd name="connsiteY3" fmla="*/ 1582668 h 158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04089" h="1582668">
                    <a:moveTo>
                      <a:pt x="2856139" y="0"/>
                    </a:moveTo>
                    <a:lnTo>
                      <a:pt x="12204089" y="1521377"/>
                    </a:lnTo>
                    <a:lnTo>
                      <a:pt x="12204089" y="1582668"/>
                    </a:lnTo>
                    <a:lnTo>
                      <a:pt x="0" y="1582668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 dirty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579225" y="3784056"/>
            <a:ext cx="5477584" cy="563088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184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351790" indent="0" algn="ctr">
              <a:buNone/>
              <a:defRPr sz="1540"/>
            </a:lvl2pPr>
            <a:lvl3pPr marL="703580" indent="0" algn="ctr">
              <a:buNone/>
              <a:defRPr sz="1385"/>
            </a:lvl3pPr>
            <a:lvl4pPr marL="1055370" indent="0" algn="ctr">
              <a:buNone/>
              <a:defRPr sz="1230"/>
            </a:lvl4pPr>
            <a:lvl5pPr marL="1407160" indent="0" algn="ctr">
              <a:buNone/>
              <a:defRPr sz="1230"/>
            </a:lvl5pPr>
            <a:lvl6pPr marL="1758950" indent="0" algn="ctr">
              <a:buNone/>
              <a:defRPr sz="1230"/>
            </a:lvl6pPr>
            <a:lvl7pPr marL="2110105" indent="0" algn="ctr">
              <a:buNone/>
              <a:defRPr sz="1230"/>
            </a:lvl7pPr>
            <a:lvl8pPr marL="2462530" indent="0" algn="ctr">
              <a:buNone/>
              <a:defRPr sz="1230"/>
            </a:lvl8pPr>
            <a:lvl9pPr marL="2813685" indent="0" algn="ctr">
              <a:buNone/>
              <a:defRPr sz="123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579224" y="2434779"/>
            <a:ext cx="7328987" cy="1052789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lnSpc>
                <a:spcPct val="90000"/>
              </a:lnSpc>
              <a:defRPr sz="554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21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87543" y="1655151"/>
            <a:ext cx="9518316" cy="4726521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5179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70358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05537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40716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 flipV="1">
            <a:off x="7241867" y="4015"/>
            <a:ext cx="3451534" cy="7574150"/>
            <a:chOff x="7778078" y="0"/>
            <a:chExt cx="4413923" cy="3499502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2" name="任意多边形: 形状 11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37887" y="2572037"/>
            <a:ext cx="5363580" cy="1069210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415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937887" y="3971568"/>
            <a:ext cx="5363580" cy="890786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154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35179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2pPr>
            <a:lvl3pPr marL="70358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3pPr>
            <a:lvl4pPr marL="105537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4pPr>
            <a:lvl5pPr marL="140716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5pPr>
            <a:lvl6pPr marL="175895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6pPr>
            <a:lvl7pPr marL="2110105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7pPr>
            <a:lvl8pPr marL="246253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8pPr>
            <a:lvl9pPr marL="2813685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541434"/>
            <a:ext cx="10693400" cy="201506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58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0460" y="801320"/>
            <a:ext cx="9627218" cy="495728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8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530492" y="2213322"/>
            <a:ext cx="9639848" cy="281649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20988" y="5821721"/>
            <a:ext cx="9649320" cy="887258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472015" y="1655151"/>
            <a:ext cx="4633844" cy="4726521"/>
          </a:xfrm>
        </p:spPr>
        <p:txBody>
          <a:bodyPr>
            <a:noAutofit/>
          </a:bodyPr>
          <a:lstStyle>
            <a:lvl1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5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587585" y="1092341"/>
            <a:ext cx="4633844" cy="334171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4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51790" indent="0">
              <a:buNone/>
              <a:defRPr sz="1540" b="1"/>
            </a:lvl2pPr>
            <a:lvl3pPr marL="703580" indent="0">
              <a:buNone/>
              <a:defRPr sz="1385" b="1"/>
            </a:lvl3pPr>
            <a:lvl4pPr marL="1055370" indent="0">
              <a:buNone/>
              <a:defRPr sz="1230" b="1"/>
            </a:lvl4pPr>
            <a:lvl5pPr marL="1407160" indent="0">
              <a:buNone/>
              <a:defRPr sz="1230" b="1"/>
            </a:lvl5pPr>
            <a:lvl6pPr marL="1758950" indent="0">
              <a:buNone/>
              <a:defRPr sz="1230" b="1"/>
            </a:lvl6pPr>
            <a:lvl7pPr marL="2110105" indent="0">
              <a:buNone/>
              <a:defRPr sz="1230" b="1"/>
            </a:lvl7pPr>
            <a:lvl8pPr marL="2462530" indent="0">
              <a:buNone/>
              <a:defRPr sz="1230" b="1"/>
            </a:lvl8pPr>
            <a:lvl9pPr marL="2813685" indent="0">
              <a:buNone/>
              <a:defRPr sz="123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87580" y="2104371"/>
            <a:ext cx="4633807" cy="4328189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5469273" y="1092341"/>
            <a:ext cx="4633844" cy="3341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4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51790" indent="0">
              <a:buNone/>
              <a:defRPr sz="1540" b="1"/>
            </a:lvl2pPr>
            <a:lvl3pPr marL="703580" indent="0">
              <a:buNone/>
              <a:defRPr sz="1385" b="1"/>
            </a:lvl3pPr>
            <a:lvl4pPr marL="1055370" indent="0">
              <a:buNone/>
              <a:defRPr sz="1230" b="1"/>
            </a:lvl4pPr>
            <a:lvl5pPr marL="1407160" indent="0">
              <a:buNone/>
              <a:defRPr sz="1230" b="1"/>
            </a:lvl5pPr>
            <a:lvl6pPr marL="1758950" indent="0">
              <a:buNone/>
              <a:defRPr sz="1230" b="1"/>
            </a:lvl6pPr>
            <a:lvl7pPr marL="2110105" indent="0">
              <a:buNone/>
              <a:defRPr sz="1230" b="1"/>
            </a:lvl7pPr>
            <a:lvl8pPr marL="2462530" indent="0">
              <a:buNone/>
              <a:defRPr sz="1230" b="1"/>
            </a:lvl8pPr>
            <a:lvl9pPr marL="2813685" indent="0">
              <a:buNone/>
              <a:defRPr sz="123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5469273" y="2104371"/>
            <a:ext cx="4633844" cy="4328189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6822023" y="0"/>
            <a:ext cx="3871378" cy="3855933"/>
            <a:chOff x="7778078" y="0"/>
            <a:chExt cx="4413923" cy="3499502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87543" y="538044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85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5472057" y="1655151"/>
            <a:ext cx="4633844" cy="4726521"/>
          </a:xfrm>
        </p:spPr>
        <p:txBody>
          <a:bodyPr vert="horz" lIns="101600" tIns="0" rIns="82550" bIns="0" rtlCol="0">
            <a:norm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5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4"/>
            </p:custDataLst>
          </p:nvPr>
        </p:nvSpPr>
        <p:spPr>
          <a:xfrm>
            <a:off x="9271767" y="1655151"/>
            <a:ext cx="834092" cy="4726521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5"/>
            </p:custDataLst>
          </p:nvPr>
        </p:nvSpPr>
        <p:spPr>
          <a:xfrm>
            <a:off x="587580" y="1655142"/>
            <a:ext cx="8620064" cy="4726521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5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587585" y="1655151"/>
            <a:ext cx="9518316" cy="4726521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 flipH="1">
            <a:off x="-1" y="0"/>
            <a:ext cx="3415299" cy="340167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 flipH="1">
            <a:off x="-10603" y="4728425"/>
            <a:ext cx="10704003" cy="2828077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>
              <p:custDataLst>
                <p:tags r:id="rId8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9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0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1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3139732" y="2479876"/>
            <a:ext cx="5728344" cy="1519077"/>
          </a:xfrm>
        </p:spPr>
        <p:txBody>
          <a:bodyPr lIns="90000" tIns="46800" rIns="90000" bIns="46800" anchor="ctr">
            <a:normAutofit/>
          </a:bodyPr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554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  <p:custDataLst>
              <p:tags r:id="rId13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4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5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385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87543" y="538044"/>
            <a:ext cx="9518316" cy="387639"/>
          </a:xfrm>
        </p:spPr>
        <p:txBody>
          <a:bodyPr lIns="100800" tIns="39600" rIns="75600" bIns="39600">
            <a:no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56753" y="335145"/>
            <a:ext cx="10179894" cy="68862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22271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124070" y="1457755"/>
            <a:ext cx="8443155" cy="634658"/>
          </a:xfrm>
        </p:spPr>
        <p:txBody>
          <a:bodyPr lIns="100800" tIns="39600" rIns="75600" bIns="39600" anchor="ctr">
            <a:noAutofit/>
          </a:bodyPr>
          <a:lstStyle>
            <a:lvl1pPr>
              <a:defRPr sz="24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4"/>
            </p:custDataLst>
          </p:nvPr>
        </p:nvSpPr>
        <p:spPr>
          <a:xfrm>
            <a:off x="1123643" y="2771153"/>
            <a:ext cx="8443330" cy="302172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10075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58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6" name="任意多边形: 形状 28"/>
          <p:cNvSpPr/>
          <p:nvPr userDrawn="1">
            <p:custDataLst>
              <p:tags r:id="rId5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580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8358" y="311470"/>
            <a:ext cx="9680895" cy="387639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08358" y="2157885"/>
            <a:ext cx="4685730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475105" y="2157885"/>
            <a:ext cx="4707833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02043" y="5395194"/>
            <a:ext cx="4685730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5484578" y="5391228"/>
            <a:ext cx="4707833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230577" cy="756559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3" name="任意多边形: 形状 12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8" name="任意多边形: 形状 17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11515" y="947990"/>
            <a:ext cx="3473250" cy="773588"/>
          </a:xfrm>
        </p:spPr>
        <p:txBody>
          <a:bodyPr lIns="100800" tIns="39600" rIns="75600" bIns="39600" anchor="ctr">
            <a:noAutofit/>
          </a:bodyPr>
          <a:lstStyle>
            <a:lvl1pPr>
              <a:defRPr sz="277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14673" y="2403678"/>
            <a:ext cx="3470093" cy="359007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4474178" y="1420162"/>
            <a:ext cx="5683500" cy="4462545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2935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24" name="任意多边形: 形状 23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6775" y="931164"/>
            <a:ext cx="9627218" cy="549405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77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36775" y="1921687"/>
            <a:ext cx="9626845" cy="726225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537455" y="3479568"/>
            <a:ext cx="9617745" cy="3009097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541434"/>
            <a:ext cx="10693400" cy="201506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0460" y="801320"/>
            <a:ext cx="9627218" cy="495728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4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530492" y="2213322"/>
            <a:ext cx="9639848" cy="281649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20988" y="5821721"/>
            <a:ext cx="9649320" cy="887258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10075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6" name="任意多边形: 形状 28"/>
          <p:cNvSpPr/>
          <p:nvPr userDrawn="1">
            <p:custDataLst>
              <p:tags r:id="rId5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385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8358" y="311470"/>
            <a:ext cx="9680895" cy="387639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08358" y="2157885"/>
            <a:ext cx="4685730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475105" y="2157885"/>
            <a:ext cx="4707833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02043" y="5395194"/>
            <a:ext cx="4685730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5484578" y="5391228"/>
            <a:ext cx="4707833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612051"/>
            <a:ext cx="10693400" cy="4332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3415205" cy="3401824"/>
            <a:chOff x="7778078" y="0"/>
            <a:chExt cx="4413923" cy="3499502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7278196" y="4165870"/>
            <a:ext cx="3415205" cy="3401824"/>
            <a:chOff x="7778078" y="0"/>
            <a:chExt cx="4413923" cy="3499502"/>
          </a:xfrm>
        </p:grpSpPr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335623" y="1743839"/>
            <a:ext cx="8020050" cy="2093423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462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4"/>
            </p:custDataLst>
          </p:nvPr>
        </p:nvSpPr>
        <p:spPr>
          <a:xfrm>
            <a:off x="1335283" y="4442342"/>
            <a:ext cx="8020050" cy="145245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10582" y="0"/>
            <a:ext cx="10703425" cy="7574691"/>
            <a:chOff x="-19" y="0"/>
            <a:chExt cx="19218" cy="10826"/>
          </a:xfrm>
        </p:grpSpPr>
        <p:grpSp>
          <p:nvGrpSpPr>
            <p:cNvPr id="59" name="组合 58"/>
            <p:cNvGrpSpPr/>
            <p:nvPr>
              <p:custDataLst>
                <p:tags r:id="rId3"/>
              </p:custDataLst>
            </p:nvPr>
          </p:nvGrpSpPr>
          <p:grpSpPr>
            <a:xfrm>
              <a:off x="12249" y="0"/>
              <a:ext cx="6951" cy="5511"/>
              <a:chOff x="7778078" y="0"/>
              <a:chExt cx="4413923" cy="3499502"/>
            </a:xfrm>
          </p:grpSpPr>
          <p:sp>
            <p:nvSpPr>
              <p:cNvPr id="42" name="任意多边形: 形状 4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40" name="任意多边形: 形状 39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8" name="任意多边形: 形状 3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60" name="组合 59"/>
            <p:cNvGrpSpPr/>
            <p:nvPr>
              <p:custDataLst>
                <p:tags r:id="rId8"/>
              </p:custDataLst>
            </p:nvPr>
          </p:nvGrpSpPr>
          <p:grpSpPr>
            <a:xfrm>
              <a:off x="-19" y="7576"/>
              <a:ext cx="19219" cy="3250"/>
              <a:chOff x="-12088" y="4794394"/>
              <a:chExt cx="12204089" cy="2063607"/>
            </a:xfrm>
          </p:grpSpPr>
          <p:sp>
            <p:nvSpPr>
              <p:cNvPr id="52" name="任意多边形: 形状 5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54582" y="4942832"/>
                <a:ext cx="11637418" cy="1915168"/>
              </a:xfrm>
              <a:custGeom>
                <a:avLst/>
                <a:gdLst>
                  <a:gd name="connsiteX0" fmla="*/ 8612903 w 11637418"/>
                  <a:gd name="connsiteY0" fmla="*/ 0 h 1915168"/>
                  <a:gd name="connsiteX1" fmla="*/ 11637418 w 11637418"/>
                  <a:gd name="connsiteY1" fmla="*/ 1581105 h 1915168"/>
                  <a:gd name="connsiteX2" fmla="*/ 11637418 w 11637418"/>
                  <a:gd name="connsiteY2" fmla="*/ 1915168 h 1915168"/>
                  <a:gd name="connsiteX3" fmla="*/ 0 w 11637418"/>
                  <a:gd name="connsiteY3" fmla="*/ 1915168 h 19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7418" h="1915168">
                    <a:moveTo>
                      <a:pt x="8612903" y="0"/>
                    </a:moveTo>
                    <a:lnTo>
                      <a:pt x="11637418" y="1581105"/>
                    </a:lnTo>
                    <a:lnTo>
                      <a:pt x="11637418" y="1915168"/>
                    </a:lnTo>
                    <a:lnTo>
                      <a:pt x="0" y="191516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35096" y="4794394"/>
                <a:ext cx="11856904" cy="2063607"/>
              </a:xfrm>
              <a:custGeom>
                <a:avLst/>
                <a:gdLst>
                  <a:gd name="connsiteX0" fmla="*/ 7128328 w 11856904"/>
                  <a:gd name="connsiteY0" fmla="*/ 0 h 2063607"/>
                  <a:gd name="connsiteX1" fmla="*/ 11856904 w 11856904"/>
                  <a:gd name="connsiteY1" fmla="*/ 1832069 h 2063607"/>
                  <a:gd name="connsiteX2" fmla="*/ 11856904 w 11856904"/>
                  <a:gd name="connsiteY2" fmla="*/ 2063607 h 2063607"/>
                  <a:gd name="connsiteX3" fmla="*/ 0 w 11856904"/>
                  <a:gd name="connsiteY3" fmla="*/ 2063607 h 206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6904" h="2063607">
                    <a:moveTo>
                      <a:pt x="7128328" y="0"/>
                    </a:moveTo>
                    <a:lnTo>
                      <a:pt x="11856904" y="1832069"/>
                    </a:lnTo>
                    <a:lnTo>
                      <a:pt x="11856904" y="2063607"/>
                    </a:lnTo>
                    <a:lnTo>
                      <a:pt x="0" y="206360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47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6" name="任意多边形: 形状 5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39320" y="4847832"/>
                <a:ext cx="12052680" cy="2010168"/>
              </a:xfrm>
              <a:custGeom>
                <a:avLst/>
                <a:gdLst>
                  <a:gd name="connsiteX0" fmla="*/ 5073792 w 12052680"/>
                  <a:gd name="connsiteY0" fmla="*/ 0 h 2010168"/>
                  <a:gd name="connsiteX1" fmla="*/ 12052680 w 12052680"/>
                  <a:gd name="connsiteY1" fmla="*/ 1869250 h 2010168"/>
                  <a:gd name="connsiteX2" fmla="*/ 12052680 w 12052680"/>
                  <a:gd name="connsiteY2" fmla="*/ 2010168 h 2010168"/>
                  <a:gd name="connsiteX3" fmla="*/ 0 w 12052680"/>
                  <a:gd name="connsiteY3" fmla="*/ 2010168 h 201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52680" h="2010168">
                    <a:moveTo>
                      <a:pt x="5073792" y="0"/>
                    </a:moveTo>
                    <a:lnTo>
                      <a:pt x="12052680" y="1869250"/>
                    </a:lnTo>
                    <a:lnTo>
                      <a:pt x="12052680" y="2010168"/>
                    </a:lnTo>
                    <a:lnTo>
                      <a:pt x="0" y="2010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8" name="任意多边形: 形状 5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-12088" y="5275332"/>
                <a:ext cx="12204089" cy="1582668"/>
              </a:xfrm>
              <a:custGeom>
                <a:avLst/>
                <a:gdLst>
                  <a:gd name="connsiteX0" fmla="*/ 2856139 w 12204089"/>
                  <a:gd name="connsiteY0" fmla="*/ 0 h 1582668"/>
                  <a:gd name="connsiteX1" fmla="*/ 12204089 w 12204089"/>
                  <a:gd name="connsiteY1" fmla="*/ 1521377 h 1582668"/>
                  <a:gd name="connsiteX2" fmla="*/ 12204089 w 12204089"/>
                  <a:gd name="connsiteY2" fmla="*/ 1582668 h 1582668"/>
                  <a:gd name="connsiteX3" fmla="*/ 0 w 12204089"/>
                  <a:gd name="connsiteY3" fmla="*/ 1582668 h 158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04089" h="1582668">
                    <a:moveTo>
                      <a:pt x="2856139" y="0"/>
                    </a:moveTo>
                    <a:lnTo>
                      <a:pt x="12204089" y="1521377"/>
                    </a:lnTo>
                    <a:lnTo>
                      <a:pt x="12204089" y="1582668"/>
                    </a:lnTo>
                    <a:lnTo>
                      <a:pt x="0" y="1582668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 dirty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579225" y="3784056"/>
            <a:ext cx="5477584" cy="563088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184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351790" indent="0" algn="ctr">
              <a:buNone/>
              <a:defRPr sz="1540"/>
            </a:lvl2pPr>
            <a:lvl3pPr marL="703580" indent="0" algn="ctr">
              <a:buNone/>
              <a:defRPr sz="1385"/>
            </a:lvl3pPr>
            <a:lvl4pPr marL="1055370" indent="0" algn="ctr">
              <a:buNone/>
              <a:defRPr sz="1230"/>
            </a:lvl4pPr>
            <a:lvl5pPr marL="1407160" indent="0" algn="ctr">
              <a:buNone/>
              <a:defRPr sz="1230"/>
            </a:lvl5pPr>
            <a:lvl6pPr marL="1758950" indent="0" algn="ctr">
              <a:buNone/>
              <a:defRPr sz="1230"/>
            </a:lvl6pPr>
            <a:lvl7pPr marL="2110105" indent="0" algn="ctr">
              <a:buNone/>
              <a:defRPr sz="1230"/>
            </a:lvl7pPr>
            <a:lvl8pPr marL="2462530" indent="0" algn="ctr">
              <a:buNone/>
              <a:defRPr sz="1230"/>
            </a:lvl8pPr>
            <a:lvl9pPr marL="2813685" indent="0" algn="ctr">
              <a:buNone/>
              <a:defRPr sz="123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579224" y="2434779"/>
            <a:ext cx="7328987" cy="1052789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lnSpc>
                <a:spcPct val="90000"/>
              </a:lnSpc>
              <a:defRPr sz="554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21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87543" y="1655151"/>
            <a:ext cx="9518316" cy="4726521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5179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70358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05537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40716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 flipV="1">
            <a:off x="7241867" y="4015"/>
            <a:ext cx="3451534" cy="7574150"/>
            <a:chOff x="7778078" y="0"/>
            <a:chExt cx="4413923" cy="3499502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2" name="任意多边形: 形状 11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37887" y="2572037"/>
            <a:ext cx="5363580" cy="1069210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415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937887" y="3971568"/>
            <a:ext cx="5363580" cy="890786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154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35179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2pPr>
            <a:lvl3pPr marL="70358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3pPr>
            <a:lvl4pPr marL="105537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4pPr>
            <a:lvl5pPr marL="140716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5pPr>
            <a:lvl6pPr marL="175895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6pPr>
            <a:lvl7pPr marL="2110105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7pPr>
            <a:lvl8pPr marL="246253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8pPr>
            <a:lvl9pPr marL="2813685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472015" y="1655151"/>
            <a:ext cx="4633844" cy="4726521"/>
          </a:xfrm>
        </p:spPr>
        <p:txBody>
          <a:bodyPr>
            <a:noAutofit/>
          </a:bodyPr>
          <a:lstStyle>
            <a:lvl1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612051"/>
            <a:ext cx="10693400" cy="4332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58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3415205" cy="3401824"/>
            <a:chOff x="7778078" y="0"/>
            <a:chExt cx="4413923" cy="3499502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7278196" y="4165870"/>
            <a:ext cx="3415205" cy="3401824"/>
            <a:chOff x="7778078" y="0"/>
            <a:chExt cx="4413923" cy="3499502"/>
          </a:xfrm>
        </p:grpSpPr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335623" y="1743839"/>
            <a:ext cx="8020050" cy="2093423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526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4"/>
            </p:custDataLst>
          </p:nvPr>
        </p:nvSpPr>
        <p:spPr>
          <a:xfrm>
            <a:off x="1335283" y="4442342"/>
            <a:ext cx="8020050" cy="145245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5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587585" y="1092341"/>
            <a:ext cx="4633844" cy="334171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4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51790" indent="0">
              <a:buNone/>
              <a:defRPr sz="1540" b="1"/>
            </a:lvl2pPr>
            <a:lvl3pPr marL="703580" indent="0">
              <a:buNone/>
              <a:defRPr sz="1385" b="1"/>
            </a:lvl3pPr>
            <a:lvl4pPr marL="1055370" indent="0">
              <a:buNone/>
              <a:defRPr sz="1230" b="1"/>
            </a:lvl4pPr>
            <a:lvl5pPr marL="1407160" indent="0">
              <a:buNone/>
              <a:defRPr sz="1230" b="1"/>
            </a:lvl5pPr>
            <a:lvl6pPr marL="1758950" indent="0">
              <a:buNone/>
              <a:defRPr sz="1230" b="1"/>
            </a:lvl6pPr>
            <a:lvl7pPr marL="2110105" indent="0">
              <a:buNone/>
              <a:defRPr sz="1230" b="1"/>
            </a:lvl7pPr>
            <a:lvl8pPr marL="2462530" indent="0">
              <a:buNone/>
              <a:defRPr sz="1230" b="1"/>
            </a:lvl8pPr>
            <a:lvl9pPr marL="2813685" indent="0">
              <a:buNone/>
              <a:defRPr sz="123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87580" y="2104371"/>
            <a:ext cx="4633807" cy="4328189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5469273" y="1092341"/>
            <a:ext cx="4633844" cy="3341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4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51790" indent="0">
              <a:buNone/>
              <a:defRPr sz="1540" b="1"/>
            </a:lvl2pPr>
            <a:lvl3pPr marL="703580" indent="0">
              <a:buNone/>
              <a:defRPr sz="1385" b="1"/>
            </a:lvl3pPr>
            <a:lvl4pPr marL="1055370" indent="0">
              <a:buNone/>
              <a:defRPr sz="1230" b="1"/>
            </a:lvl4pPr>
            <a:lvl5pPr marL="1407160" indent="0">
              <a:buNone/>
              <a:defRPr sz="1230" b="1"/>
            </a:lvl5pPr>
            <a:lvl6pPr marL="1758950" indent="0">
              <a:buNone/>
              <a:defRPr sz="1230" b="1"/>
            </a:lvl6pPr>
            <a:lvl7pPr marL="2110105" indent="0">
              <a:buNone/>
              <a:defRPr sz="1230" b="1"/>
            </a:lvl7pPr>
            <a:lvl8pPr marL="2462530" indent="0">
              <a:buNone/>
              <a:defRPr sz="1230" b="1"/>
            </a:lvl8pPr>
            <a:lvl9pPr marL="2813685" indent="0">
              <a:buNone/>
              <a:defRPr sz="123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5469273" y="2104371"/>
            <a:ext cx="4633844" cy="4328189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6822023" y="0"/>
            <a:ext cx="3871378" cy="3855933"/>
            <a:chOff x="7778078" y="0"/>
            <a:chExt cx="4413923" cy="3499502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87543" y="538044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85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5472057" y="1655151"/>
            <a:ext cx="4633844" cy="4726521"/>
          </a:xfrm>
        </p:spPr>
        <p:txBody>
          <a:bodyPr vert="horz" lIns="101600" tIns="0" rIns="82550" bIns="0" rtlCol="0">
            <a:norm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5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4"/>
            </p:custDataLst>
          </p:nvPr>
        </p:nvSpPr>
        <p:spPr>
          <a:xfrm>
            <a:off x="9271767" y="1655151"/>
            <a:ext cx="834092" cy="4726521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5"/>
            </p:custDataLst>
          </p:nvPr>
        </p:nvSpPr>
        <p:spPr>
          <a:xfrm>
            <a:off x="587580" y="1655142"/>
            <a:ext cx="8620064" cy="4726521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5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587585" y="1655151"/>
            <a:ext cx="9518316" cy="4726521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 flipH="1">
            <a:off x="-1" y="0"/>
            <a:ext cx="3415299" cy="340167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 flipH="1">
            <a:off x="-10603" y="4728425"/>
            <a:ext cx="10704003" cy="2828077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>
              <p:custDataLst>
                <p:tags r:id="rId8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9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0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1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3139732" y="2479876"/>
            <a:ext cx="5728344" cy="1519077"/>
          </a:xfrm>
        </p:spPr>
        <p:txBody>
          <a:bodyPr lIns="90000" tIns="46800" rIns="90000" bIns="46800" anchor="ctr">
            <a:normAutofit/>
          </a:bodyPr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554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  <p:custDataLst>
              <p:tags r:id="rId13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4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5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385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87543" y="538044"/>
            <a:ext cx="9518316" cy="387639"/>
          </a:xfrm>
        </p:spPr>
        <p:txBody>
          <a:bodyPr lIns="100800" tIns="39600" rIns="75600" bIns="39600">
            <a:no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56753" y="335145"/>
            <a:ext cx="10179894" cy="68862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22271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124070" y="1457755"/>
            <a:ext cx="8443155" cy="634658"/>
          </a:xfrm>
        </p:spPr>
        <p:txBody>
          <a:bodyPr lIns="100800" tIns="39600" rIns="75600" bIns="39600" anchor="ctr">
            <a:noAutofit/>
          </a:bodyPr>
          <a:lstStyle>
            <a:lvl1pPr>
              <a:defRPr sz="24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4"/>
            </p:custDataLst>
          </p:nvPr>
        </p:nvSpPr>
        <p:spPr>
          <a:xfrm>
            <a:off x="1123643" y="2771153"/>
            <a:ext cx="8443330" cy="302172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230577" cy="756559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3" name="任意多边形: 形状 12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8" name="任意多边形: 形状 17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11515" y="947990"/>
            <a:ext cx="3473250" cy="773588"/>
          </a:xfrm>
        </p:spPr>
        <p:txBody>
          <a:bodyPr lIns="100800" tIns="39600" rIns="75600" bIns="39600" anchor="ctr">
            <a:noAutofit/>
          </a:bodyPr>
          <a:lstStyle>
            <a:lvl1pPr>
              <a:defRPr sz="277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14673" y="2403678"/>
            <a:ext cx="3470093" cy="359007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4474178" y="1420162"/>
            <a:ext cx="5683500" cy="4462545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2935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24" name="任意多边形: 形状 23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6775" y="931164"/>
            <a:ext cx="9627218" cy="549405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77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36775" y="1921687"/>
            <a:ext cx="9626845" cy="726225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537455" y="3479568"/>
            <a:ext cx="9617745" cy="3009097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541434"/>
            <a:ext cx="10693400" cy="201506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0460" y="801320"/>
            <a:ext cx="9627218" cy="495728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4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530492" y="2213322"/>
            <a:ext cx="9639848" cy="281649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20988" y="5821721"/>
            <a:ext cx="9649320" cy="887258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10075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6" name="任意多边形: 形状 28"/>
          <p:cNvSpPr/>
          <p:nvPr userDrawn="1">
            <p:custDataLst>
              <p:tags r:id="rId5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385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8358" y="311470"/>
            <a:ext cx="9680895" cy="387639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08358" y="2157885"/>
            <a:ext cx="4685730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475105" y="2157885"/>
            <a:ext cx="4707833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02043" y="5395194"/>
            <a:ext cx="4685730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5484578" y="5391228"/>
            <a:ext cx="4707833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612051"/>
            <a:ext cx="10693400" cy="4332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3415205" cy="3401824"/>
            <a:chOff x="7778078" y="0"/>
            <a:chExt cx="4413923" cy="3499502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7278196" y="4165870"/>
            <a:ext cx="3415205" cy="3401824"/>
            <a:chOff x="7778078" y="0"/>
            <a:chExt cx="4413923" cy="3499502"/>
          </a:xfrm>
        </p:grpSpPr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335623" y="1743839"/>
            <a:ext cx="8020050" cy="2093423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462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4"/>
            </p:custDataLst>
          </p:nvPr>
        </p:nvSpPr>
        <p:spPr>
          <a:xfrm>
            <a:off x="1335283" y="4442342"/>
            <a:ext cx="8020050" cy="145245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10582" y="0"/>
            <a:ext cx="10703425" cy="7574691"/>
            <a:chOff x="-19" y="0"/>
            <a:chExt cx="19218" cy="10826"/>
          </a:xfrm>
        </p:grpSpPr>
        <p:grpSp>
          <p:nvGrpSpPr>
            <p:cNvPr id="59" name="组合 58"/>
            <p:cNvGrpSpPr/>
            <p:nvPr>
              <p:custDataLst>
                <p:tags r:id="rId3"/>
              </p:custDataLst>
            </p:nvPr>
          </p:nvGrpSpPr>
          <p:grpSpPr>
            <a:xfrm>
              <a:off x="12249" y="0"/>
              <a:ext cx="6951" cy="5511"/>
              <a:chOff x="7778078" y="0"/>
              <a:chExt cx="4413923" cy="3499502"/>
            </a:xfrm>
          </p:grpSpPr>
          <p:sp>
            <p:nvSpPr>
              <p:cNvPr id="42" name="任意多边形: 形状 4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40" name="任意多边形: 形状 39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8" name="任意多边形: 形状 3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60" name="组合 59"/>
            <p:cNvGrpSpPr/>
            <p:nvPr>
              <p:custDataLst>
                <p:tags r:id="rId8"/>
              </p:custDataLst>
            </p:nvPr>
          </p:nvGrpSpPr>
          <p:grpSpPr>
            <a:xfrm>
              <a:off x="-19" y="7576"/>
              <a:ext cx="19219" cy="3250"/>
              <a:chOff x="-12088" y="4794394"/>
              <a:chExt cx="12204089" cy="2063607"/>
            </a:xfrm>
          </p:grpSpPr>
          <p:sp>
            <p:nvSpPr>
              <p:cNvPr id="52" name="任意多边形: 形状 5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54582" y="4942832"/>
                <a:ext cx="11637418" cy="1915168"/>
              </a:xfrm>
              <a:custGeom>
                <a:avLst/>
                <a:gdLst>
                  <a:gd name="connsiteX0" fmla="*/ 8612903 w 11637418"/>
                  <a:gd name="connsiteY0" fmla="*/ 0 h 1915168"/>
                  <a:gd name="connsiteX1" fmla="*/ 11637418 w 11637418"/>
                  <a:gd name="connsiteY1" fmla="*/ 1581105 h 1915168"/>
                  <a:gd name="connsiteX2" fmla="*/ 11637418 w 11637418"/>
                  <a:gd name="connsiteY2" fmla="*/ 1915168 h 1915168"/>
                  <a:gd name="connsiteX3" fmla="*/ 0 w 11637418"/>
                  <a:gd name="connsiteY3" fmla="*/ 1915168 h 19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7418" h="1915168">
                    <a:moveTo>
                      <a:pt x="8612903" y="0"/>
                    </a:moveTo>
                    <a:lnTo>
                      <a:pt x="11637418" y="1581105"/>
                    </a:lnTo>
                    <a:lnTo>
                      <a:pt x="11637418" y="1915168"/>
                    </a:lnTo>
                    <a:lnTo>
                      <a:pt x="0" y="191516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35096" y="4794394"/>
                <a:ext cx="11856904" cy="2063607"/>
              </a:xfrm>
              <a:custGeom>
                <a:avLst/>
                <a:gdLst>
                  <a:gd name="connsiteX0" fmla="*/ 7128328 w 11856904"/>
                  <a:gd name="connsiteY0" fmla="*/ 0 h 2063607"/>
                  <a:gd name="connsiteX1" fmla="*/ 11856904 w 11856904"/>
                  <a:gd name="connsiteY1" fmla="*/ 1832069 h 2063607"/>
                  <a:gd name="connsiteX2" fmla="*/ 11856904 w 11856904"/>
                  <a:gd name="connsiteY2" fmla="*/ 2063607 h 2063607"/>
                  <a:gd name="connsiteX3" fmla="*/ 0 w 11856904"/>
                  <a:gd name="connsiteY3" fmla="*/ 2063607 h 206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6904" h="2063607">
                    <a:moveTo>
                      <a:pt x="7128328" y="0"/>
                    </a:moveTo>
                    <a:lnTo>
                      <a:pt x="11856904" y="1832069"/>
                    </a:lnTo>
                    <a:lnTo>
                      <a:pt x="11856904" y="2063607"/>
                    </a:lnTo>
                    <a:lnTo>
                      <a:pt x="0" y="206360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47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6" name="任意多边形: 形状 5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39320" y="4847832"/>
                <a:ext cx="12052680" cy="2010168"/>
              </a:xfrm>
              <a:custGeom>
                <a:avLst/>
                <a:gdLst>
                  <a:gd name="connsiteX0" fmla="*/ 5073792 w 12052680"/>
                  <a:gd name="connsiteY0" fmla="*/ 0 h 2010168"/>
                  <a:gd name="connsiteX1" fmla="*/ 12052680 w 12052680"/>
                  <a:gd name="connsiteY1" fmla="*/ 1869250 h 2010168"/>
                  <a:gd name="connsiteX2" fmla="*/ 12052680 w 12052680"/>
                  <a:gd name="connsiteY2" fmla="*/ 2010168 h 2010168"/>
                  <a:gd name="connsiteX3" fmla="*/ 0 w 12052680"/>
                  <a:gd name="connsiteY3" fmla="*/ 2010168 h 201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52680" h="2010168">
                    <a:moveTo>
                      <a:pt x="5073792" y="0"/>
                    </a:moveTo>
                    <a:lnTo>
                      <a:pt x="12052680" y="1869250"/>
                    </a:lnTo>
                    <a:lnTo>
                      <a:pt x="12052680" y="2010168"/>
                    </a:lnTo>
                    <a:lnTo>
                      <a:pt x="0" y="2010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8" name="任意多边形: 形状 5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-12088" y="5275332"/>
                <a:ext cx="12204089" cy="1582668"/>
              </a:xfrm>
              <a:custGeom>
                <a:avLst/>
                <a:gdLst>
                  <a:gd name="connsiteX0" fmla="*/ 2856139 w 12204089"/>
                  <a:gd name="connsiteY0" fmla="*/ 0 h 1582668"/>
                  <a:gd name="connsiteX1" fmla="*/ 12204089 w 12204089"/>
                  <a:gd name="connsiteY1" fmla="*/ 1521377 h 1582668"/>
                  <a:gd name="connsiteX2" fmla="*/ 12204089 w 12204089"/>
                  <a:gd name="connsiteY2" fmla="*/ 1582668 h 1582668"/>
                  <a:gd name="connsiteX3" fmla="*/ 0 w 12204089"/>
                  <a:gd name="connsiteY3" fmla="*/ 1582668 h 158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04089" h="1582668">
                    <a:moveTo>
                      <a:pt x="2856139" y="0"/>
                    </a:moveTo>
                    <a:lnTo>
                      <a:pt x="12204089" y="1521377"/>
                    </a:lnTo>
                    <a:lnTo>
                      <a:pt x="12204089" y="1582668"/>
                    </a:lnTo>
                    <a:lnTo>
                      <a:pt x="0" y="1582668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 dirty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579225" y="3784056"/>
            <a:ext cx="5477584" cy="563088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184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351790" indent="0" algn="ctr">
              <a:buNone/>
              <a:defRPr sz="1540"/>
            </a:lvl2pPr>
            <a:lvl3pPr marL="703580" indent="0" algn="ctr">
              <a:buNone/>
              <a:defRPr sz="1385"/>
            </a:lvl3pPr>
            <a:lvl4pPr marL="1055370" indent="0" algn="ctr">
              <a:buNone/>
              <a:defRPr sz="1230"/>
            </a:lvl4pPr>
            <a:lvl5pPr marL="1407160" indent="0" algn="ctr">
              <a:buNone/>
              <a:defRPr sz="1230"/>
            </a:lvl5pPr>
            <a:lvl6pPr marL="1758950" indent="0" algn="ctr">
              <a:buNone/>
              <a:defRPr sz="1230"/>
            </a:lvl6pPr>
            <a:lvl7pPr marL="2110105" indent="0" algn="ctr">
              <a:buNone/>
              <a:defRPr sz="1230"/>
            </a:lvl7pPr>
            <a:lvl8pPr marL="2462530" indent="0" algn="ctr">
              <a:buNone/>
              <a:defRPr sz="1230"/>
            </a:lvl8pPr>
            <a:lvl9pPr marL="2813685" indent="0" algn="ctr">
              <a:buNone/>
              <a:defRPr sz="123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579224" y="2434779"/>
            <a:ext cx="7328987" cy="1052789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lnSpc>
                <a:spcPct val="90000"/>
              </a:lnSpc>
              <a:defRPr sz="554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21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87543" y="1655151"/>
            <a:ext cx="9518316" cy="4726521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5179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70358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05537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40716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 flipV="1">
            <a:off x="7241867" y="4015"/>
            <a:ext cx="3451534" cy="7574150"/>
            <a:chOff x="7778078" y="0"/>
            <a:chExt cx="4413923" cy="3499502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2" name="任意多边形: 形状 11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37887" y="2572037"/>
            <a:ext cx="5363580" cy="1069210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415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937887" y="3971568"/>
            <a:ext cx="5363580" cy="890786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154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35179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2pPr>
            <a:lvl3pPr marL="70358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3pPr>
            <a:lvl4pPr marL="105537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4pPr>
            <a:lvl5pPr marL="140716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5pPr>
            <a:lvl6pPr marL="175895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6pPr>
            <a:lvl7pPr marL="2110105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7pPr>
            <a:lvl8pPr marL="246253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8pPr>
            <a:lvl9pPr marL="2813685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472015" y="1655151"/>
            <a:ext cx="4633844" cy="4726521"/>
          </a:xfrm>
        </p:spPr>
        <p:txBody>
          <a:bodyPr>
            <a:noAutofit/>
          </a:bodyPr>
          <a:lstStyle>
            <a:lvl1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5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587585" y="1092341"/>
            <a:ext cx="4633844" cy="334171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4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51790" indent="0">
              <a:buNone/>
              <a:defRPr sz="1540" b="1"/>
            </a:lvl2pPr>
            <a:lvl3pPr marL="703580" indent="0">
              <a:buNone/>
              <a:defRPr sz="1385" b="1"/>
            </a:lvl3pPr>
            <a:lvl4pPr marL="1055370" indent="0">
              <a:buNone/>
              <a:defRPr sz="1230" b="1"/>
            </a:lvl4pPr>
            <a:lvl5pPr marL="1407160" indent="0">
              <a:buNone/>
              <a:defRPr sz="1230" b="1"/>
            </a:lvl5pPr>
            <a:lvl6pPr marL="1758950" indent="0">
              <a:buNone/>
              <a:defRPr sz="1230" b="1"/>
            </a:lvl6pPr>
            <a:lvl7pPr marL="2110105" indent="0">
              <a:buNone/>
              <a:defRPr sz="1230" b="1"/>
            </a:lvl7pPr>
            <a:lvl8pPr marL="2462530" indent="0">
              <a:buNone/>
              <a:defRPr sz="1230" b="1"/>
            </a:lvl8pPr>
            <a:lvl9pPr marL="2813685" indent="0">
              <a:buNone/>
              <a:defRPr sz="123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87580" y="2104371"/>
            <a:ext cx="4633807" cy="4328189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5469273" y="1092341"/>
            <a:ext cx="4633844" cy="3341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4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51790" indent="0">
              <a:buNone/>
              <a:defRPr sz="1540" b="1"/>
            </a:lvl2pPr>
            <a:lvl3pPr marL="703580" indent="0">
              <a:buNone/>
              <a:defRPr sz="1385" b="1"/>
            </a:lvl3pPr>
            <a:lvl4pPr marL="1055370" indent="0">
              <a:buNone/>
              <a:defRPr sz="1230" b="1"/>
            </a:lvl4pPr>
            <a:lvl5pPr marL="1407160" indent="0">
              <a:buNone/>
              <a:defRPr sz="1230" b="1"/>
            </a:lvl5pPr>
            <a:lvl6pPr marL="1758950" indent="0">
              <a:buNone/>
              <a:defRPr sz="1230" b="1"/>
            </a:lvl6pPr>
            <a:lvl7pPr marL="2110105" indent="0">
              <a:buNone/>
              <a:defRPr sz="1230" b="1"/>
            </a:lvl7pPr>
            <a:lvl8pPr marL="2462530" indent="0">
              <a:buNone/>
              <a:defRPr sz="1230" b="1"/>
            </a:lvl8pPr>
            <a:lvl9pPr marL="2813685" indent="0">
              <a:buNone/>
              <a:defRPr sz="123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5469273" y="2104371"/>
            <a:ext cx="4633844" cy="4328189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10582" y="0"/>
            <a:ext cx="10703425" cy="7574691"/>
            <a:chOff x="-19" y="0"/>
            <a:chExt cx="19218" cy="10826"/>
          </a:xfrm>
        </p:grpSpPr>
        <p:grpSp>
          <p:nvGrpSpPr>
            <p:cNvPr id="59" name="组合 58"/>
            <p:cNvGrpSpPr/>
            <p:nvPr>
              <p:custDataLst>
                <p:tags r:id="rId3"/>
              </p:custDataLst>
            </p:nvPr>
          </p:nvGrpSpPr>
          <p:grpSpPr>
            <a:xfrm>
              <a:off x="12249" y="0"/>
              <a:ext cx="6951" cy="5511"/>
              <a:chOff x="7778078" y="0"/>
              <a:chExt cx="4413923" cy="3499502"/>
            </a:xfrm>
          </p:grpSpPr>
          <p:sp>
            <p:nvSpPr>
              <p:cNvPr id="42" name="任意多边形: 形状 4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40" name="任意多边形: 形状 39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8" name="任意多边形: 形状 3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60" name="组合 59"/>
            <p:cNvGrpSpPr/>
            <p:nvPr>
              <p:custDataLst>
                <p:tags r:id="rId8"/>
              </p:custDataLst>
            </p:nvPr>
          </p:nvGrpSpPr>
          <p:grpSpPr>
            <a:xfrm>
              <a:off x="-19" y="7576"/>
              <a:ext cx="19219" cy="3250"/>
              <a:chOff x="-12088" y="4794394"/>
              <a:chExt cx="12204089" cy="2063607"/>
            </a:xfrm>
          </p:grpSpPr>
          <p:sp>
            <p:nvSpPr>
              <p:cNvPr id="52" name="任意多边形: 形状 5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54582" y="4942832"/>
                <a:ext cx="11637418" cy="1915168"/>
              </a:xfrm>
              <a:custGeom>
                <a:avLst/>
                <a:gdLst>
                  <a:gd name="connsiteX0" fmla="*/ 8612903 w 11637418"/>
                  <a:gd name="connsiteY0" fmla="*/ 0 h 1915168"/>
                  <a:gd name="connsiteX1" fmla="*/ 11637418 w 11637418"/>
                  <a:gd name="connsiteY1" fmla="*/ 1581105 h 1915168"/>
                  <a:gd name="connsiteX2" fmla="*/ 11637418 w 11637418"/>
                  <a:gd name="connsiteY2" fmla="*/ 1915168 h 1915168"/>
                  <a:gd name="connsiteX3" fmla="*/ 0 w 11637418"/>
                  <a:gd name="connsiteY3" fmla="*/ 1915168 h 19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7418" h="1915168">
                    <a:moveTo>
                      <a:pt x="8612903" y="0"/>
                    </a:moveTo>
                    <a:lnTo>
                      <a:pt x="11637418" y="1581105"/>
                    </a:lnTo>
                    <a:lnTo>
                      <a:pt x="11637418" y="1915168"/>
                    </a:lnTo>
                    <a:lnTo>
                      <a:pt x="0" y="191516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35096" y="4794394"/>
                <a:ext cx="11856904" cy="2063607"/>
              </a:xfrm>
              <a:custGeom>
                <a:avLst/>
                <a:gdLst>
                  <a:gd name="connsiteX0" fmla="*/ 7128328 w 11856904"/>
                  <a:gd name="connsiteY0" fmla="*/ 0 h 2063607"/>
                  <a:gd name="connsiteX1" fmla="*/ 11856904 w 11856904"/>
                  <a:gd name="connsiteY1" fmla="*/ 1832069 h 2063607"/>
                  <a:gd name="connsiteX2" fmla="*/ 11856904 w 11856904"/>
                  <a:gd name="connsiteY2" fmla="*/ 2063607 h 2063607"/>
                  <a:gd name="connsiteX3" fmla="*/ 0 w 11856904"/>
                  <a:gd name="connsiteY3" fmla="*/ 2063607 h 206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6904" h="2063607">
                    <a:moveTo>
                      <a:pt x="7128328" y="0"/>
                    </a:moveTo>
                    <a:lnTo>
                      <a:pt x="11856904" y="1832069"/>
                    </a:lnTo>
                    <a:lnTo>
                      <a:pt x="11856904" y="2063607"/>
                    </a:lnTo>
                    <a:lnTo>
                      <a:pt x="0" y="206360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47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6" name="任意多边形: 形状 5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39320" y="4847832"/>
                <a:ext cx="12052680" cy="2010168"/>
              </a:xfrm>
              <a:custGeom>
                <a:avLst/>
                <a:gdLst>
                  <a:gd name="connsiteX0" fmla="*/ 5073792 w 12052680"/>
                  <a:gd name="connsiteY0" fmla="*/ 0 h 2010168"/>
                  <a:gd name="connsiteX1" fmla="*/ 12052680 w 12052680"/>
                  <a:gd name="connsiteY1" fmla="*/ 1869250 h 2010168"/>
                  <a:gd name="connsiteX2" fmla="*/ 12052680 w 12052680"/>
                  <a:gd name="connsiteY2" fmla="*/ 2010168 h 2010168"/>
                  <a:gd name="connsiteX3" fmla="*/ 0 w 12052680"/>
                  <a:gd name="connsiteY3" fmla="*/ 2010168 h 201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52680" h="2010168">
                    <a:moveTo>
                      <a:pt x="5073792" y="0"/>
                    </a:moveTo>
                    <a:lnTo>
                      <a:pt x="12052680" y="1869250"/>
                    </a:lnTo>
                    <a:lnTo>
                      <a:pt x="12052680" y="2010168"/>
                    </a:lnTo>
                    <a:lnTo>
                      <a:pt x="0" y="2010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8" name="任意多边形: 形状 5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-12088" y="5275332"/>
                <a:ext cx="12204089" cy="1582668"/>
              </a:xfrm>
              <a:custGeom>
                <a:avLst/>
                <a:gdLst>
                  <a:gd name="connsiteX0" fmla="*/ 2856139 w 12204089"/>
                  <a:gd name="connsiteY0" fmla="*/ 0 h 1582668"/>
                  <a:gd name="connsiteX1" fmla="*/ 12204089 w 12204089"/>
                  <a:gd name="connsiteY1" fmla="*/ 1521377 h 1582668"/>
                  <a:gd name="connsiteX2" fmla="*/ 12204089 w 12204089"/>
                  <a:gd name="connsiteY2" fmla="*/ 1582668 h 1582668"/>
                  <a:gd name="connsiteX3" fmla="*/ 0 w 12204089"/>
                  <a:gd name="connsiteY3" fmla="*/ 1582668 h 158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04089" h="1582668">
                    <a:moveTo>
                      <a:pt x="2856139" y="0"/>
                    </a:moveTo>
                    <a:lnTo>
                      <a:pt x="12204089" y="1521377"/>
                    </a:lnTo>
                    <a:lnTo>
                      <a:pt x="12204089" y="1582668"/>
                    </a:lnTo>
                    <a:lnTo>
                      <a:pt x="0" y="1582668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 dirty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579225" y="3784056"/>
            <a:ext cx="5477584" cy="563088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184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351790" indent="0" algn="ctr">
              <a:buNone/>
              <a:defRPr sz="1540"/>
            </a:lvl2pPr>
            <a:lvl3pPr marL="703580" indent="0" algn="ctr">
              <a:buNone/>
              <a:defRPr sz="1385"/>
            </a:lvl3pPr>
            <a:lvl4pPr marL="1055370" indent="0" algn="ctr">
              <a:buNone/>
              <a:defRPr sz="1230"/>
            </a:lvl4pPr>
            <a:lvl5pPr marL="1407160" indent="0" algn="ctr">
              <a:buNone/>
              <a:defRPr sz="1230"/>
            </a:lvl5pPr>
            <a:lvl6pPr marL="1758950" indent="0" algn="ctr">
              <a:buNone/>
              <a:defRPr sz="1230"/>
            </a:lvl6pPr>
            <a:lvl7pPr marL="2110105" indent="0" algn="ctr">
              <a:buNone/>
              <a:defRPr sz="1230"/>
            </a:lvl7pPr>
            <a:lvl8pPr marL="2462530" indent="0" algn="ctr">
              <a:buNone/>
              <a:defRPr sz="1230"/>
            </a:lvl8pPr>
            <a:lvl9pPr marL="2813685" indent="0" algn="ctr">
              <a:buNone/>
              <a:defRPr sz="123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579224" y="2434779"/>
            <a:ext cx="7328987" cy="1052789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lnSpc>
                <a:spcPct val="90000"/>
              </a:lnSpc>
              <a:defRPr sz="554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6822023" y="0"/>
            <a:ext cx="3871378" cy="3855933"/>
            <a:chOff x="7778078" y="0"/>
            <a:chExt cx="4413923" cy="3499502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87543" y="538044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85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5472057" y="1655151"/>
            <a:ext cx="4633844" cy="4726521"/>
          </a:xfrm>
        </p:spPr>
        <p:txBody>
          <a:bodyPr vert="horz" lIns="101600" tIns="0" rIns="82550" bIns="0" rtlCol="0">
            <a:norm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5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4"/>
            </p:custDataLst>
          </p:nvPr>
        </p:nvSpPr>
        <p:spPr>
          <a:xfrm>
            <a:off x="9271767" y="1655151"/>
            <a:ext cx="834092" cy="4726521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5"/>
            </p:custDataLst>
          </p:nvPr>
        </p:nvSpPr>
        <p:spPr>
          <a:xfrm>
            <a:off x="587580" y="1655142"/>
            <a:ext cx="8620064" cy="4726521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5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587585" y="1655151"/>
            <a:ext cx="9518316" cy="4726521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 flipH="1">
            <a:off x="-1" y="0"/>
            <a:ext cx="3415299" cy="340167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 flipH="1">
            <a:off x="-10603" y="4728425"/>
            <a:ext cx="10704003" cy="2828077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>
              <p:custDataLst>
                <p:tags r:id="rId8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9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0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1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3139732" y="2479876"/>
            <a:ext cx="5728344" cy="1519077"/>
          </a:xfrm>
        </p:spPr>
        <p:txBody>
          <a:bodyPr lIns="90000" tIns="46800" rIns="90000" bIns="46800" anchor="ctr">
            <a:normAutofit/>
          </a:bodyPr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554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  <p:custDataLst>
              <p:tags r:id="rId13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4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5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385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87543" y="538044"/>
            <a:ext cx="9518316" cy="387639"/>
          </a:xfrm>
        </p:spPr>
        <p:txBody>
          <a:bodyPr lIns="100800" tIns="39600" rIns="75600" bIns="39600">
            <a:no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56753" y="335145"/>
            <a:ext cx="10179894" cy="68862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22271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124070" y="1457755"/>
            <a:ext cx="8443155" cy="634658"/>
          </a:xfrm>
        </p:spPr>
        <p:txBody>
          <a:bodyPr lIns="100800" tIns="39600" rIns="75600" bIns="39600" anchor="ctr">
            <a:noAutofit/>
          </a:bodyPr>
          <a:lstStyle>
            <a:lvl1pPr>
              <a:defRPr sz="24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4"/>
            </p:custDataLst>
          </p:nvPr>
        </p:nvSpPr>
        <p:spPr>
          <a:xfrm>
            <a:off x="1123643" y="2771153"/>
            <a:ext cx="8443330" cy="302172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230577" cy="756559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3" name="任意多边形: 形状 12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8" name="任意多边形: 形状 17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11515" y="947990"/>
            <a:ext cx="3473250" cy="773588"/>
          </a:xfrm>
        </p:spPr>
        <p:txBody>
          <a:bodyPr lIns="100800" tIns="39600" rIns="75600" bIns="39600" anchor="ctr">
            <a:noAutofit/>
          </a:bodyPr>
          <a:lstStyle>
            <a:lvl1pPr>
              <a:defRPr sz="277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14673" y="2403678"/>
            <a:ext cx="3470093" cy="359007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4474178" y="1420162"/>
            <a:ext cx="5683500" cy="4462545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2935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24" name="任意多边形: 形状 23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6775" y="931164"/>
            <a:ext cx="9627218" cy="549405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77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36775" y="1921687"/>
            <a:ext cx="9626845" cy="726225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537455" y="3479568"/>
            <a:ext cx="9617745" cy="3009097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21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87543" y="1655151"/>
            <a:ext cx="9518316" cy="4726521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5179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70358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05537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40716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541434"/>
            <a:ext cx="10693400" cy="201506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0460" y="801320"/>
            <a:ext cx="9627218" cy="495728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4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530492" y="2213322"/>
            <a:ext cx="9639848" cy="281649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20988" y="5821721"/>
            <a:ext cx="9649320" cy="887258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10075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6" name="任意多边形: 形状 28"/>
          <p:cNvSpPr/>
          <p:nvPr userDrawn="1">
            <p:custDataLst>
              <p:tags r:id="rId5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385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8358" y="311470"/>
            <a:ext cx="9680895" cy="387639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08358" y="2157885"/>
            <a:ext cx="4685730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475105" y="2157885"/>
            <a:ext cx="4707833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02043" y="5395194"/>
            <a:ext cx="4685730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5484578" y="5391228"/>
            <a:ext cx="4707833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612051"/>
            <a:ext cx="10693400" cy="4332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3415205" cy="3401824"/>
            <a:chOff x="7778078" y="0"/>
            <a:chExt cx="4413923" cy="3499502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7278196" y="4165870"/>
            <a:ext cx="3415205" cy="3401824"/>
            <a:chOff x="7778078" y="0"/>
            <a:chExt cx="4413923" cy="3499502"/>
          </a:xfrm>
        </p:grpSpPr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335623" y="1743839"/>
            <a:ext cx="8020050" cy="2093423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462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4"/>
            </p:custDataLst>
          </p:nvPr>
        </p:nvSpPr>
        <p:spPr>
          <a:xfrm>
            <a:off x="1335283" y="4442342"/>
            <a:ext cx="8020050" cy="145245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10582" y="0"/>
            <a:ext cx="10703425" cy="7574691"/>
            <a:chOff x="-19" y="0"/>
            <a:chExt cx="19218" cy="10826"/>
          </a:xfrm>
        </p:grpSpPr>
        <p:grpSp>
          <p:nvGrpSpPr>
            <p:cNvPr id="59" name="组合 58"/>
            <p:cNvGrpSpPr/>
            <p:nvPr>
              <p:custDataLst>
                <p:tags r:id="rId3"/>
              </p:custDataLst>
            </p:nvPr>
          </p:nvGrpSpPr>
          <p:grpSpPr>
            <a:xfrm>
              <a:off x="12249" y="0"/>
              <a:ext cx="6951" cy="5511"/>
              <a:chOff x="7778078" y="0"/>
              <a:chExt cx="4413923" cy="3499502"/>
            </a:xfrm>
          </p:grpSpPr>
          <p:sp>
            <p:nvSpPr>
              <p:cNvPr id="42" name="任意多边形: 形状 4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40" name="任意多边形: 形状 39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8" name="任意多边形: 形状 3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60" name="组合 59"/>
            <p:cNvGrpSpPr/>
            <p:nvPr>
              <p:custDataLst>
                <p:tags r:id="rId8"/>
              </p:custDataLst>
            </p:nvPr>
          </p:nvGrpSpPr>
          <p:grpSpPr>
            <a:xfrm>
              <a:off x="-19" y="7576"/>
              <a:ext cx="19219" cy="3250"/>
              <a:chOff x="-12088" y="4794394"/>
              <a:chExt cx="12204089" cy="2063607"/>
            </a:xfrm>
          </p:grpSpPr>
          <p:sp>
            <p:nvSpPr>
              <p:cNvPr id="52" name="任意多边形: 形状 5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54582" y="4942832"/>
                <a:ext cx="11637418" cy="1915168"/>
              </a:xfrm>
              <a:custGeom>
                <a:avLst/>
                <a:gdLst>
                  <a:gd name="connsiteX0" fmla="*/ 8612903 w 11637418"/>
                  <a:gd name="connsiteY0" fmla="*/ 0 h 1915168"/>
                  <a:gd name="connsiteX1" fmla="*/ 11637418 w 11637418"/>
                  <a:gd name="connsiteY1" fmla="*/ 1581105 h 1915168"/>
                  <a:gd name="connsiteX2" fmla="*/ 11637418 w 11637418"/>
                  <a:gd name="connsiteY2" fmla="*/ 1915168 h 1915168"/>
                  <a:gd name="connsiteX3" fmla="*/ 0 w 11637418"/>
                  <a:gd name="connsiteY3" fmla="*/ 1915168 h 19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7418" h="1915168">
                    <a:moveTo>
                      <a:pt x="8612903" y="0"/>
                    </a:moveTo>
                    <a:lnTo>
                      <a:pt x="11637418" y="1581105"/>
                    </a:lnTo>
                    <a:lnTo>
                      <a:pt x="11637418" y="1915168"/>
                    </a:lnTo>
                    <a:lnTo>
                      <a:pt x="0" y="191516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35096" y="4794394"/>
                <a:ext cx="11856904" cy="2063607"/>
              </a:xfrm>
              <a:custGeom>
                <a:avLst/>
                <a:gdLst>
                  <a:gd name="connsiteX0" fmla="*/ 7128328 w 11856904"/>
                  <a:gd name="connsiteY0" fmla="*/ 0 h 2063607"/>
                  <a:gd name="connsiteX1" fmla="*/ 11856904 w 11856904"/>
                  <a:gd name="connsiteY1" fmla="*/ 1832069 h 2063607"/>
                  <a:gd name="connsiteX2" fmla="*/ 11856904 w 11856904"/>
                  <a:gd name="connsiteY2" fmla="*/ 2063607 h 2063607"/>
                  <a:gd name="connsiteX3" fmla="*/ 0 w 11856904"/>
                  <a:gd name="connsiteY3" fmla="*/ 2063607 h 206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6904" h="2063607">
                    <a:moveTo>
                      <a:pt x="7128328" y="0"/>
                    </a:moveTo>
                    <a:lnTo>
                      <a:pt x="11856904" y="1832069"/>
                    </a:lnTo>
                    <a:lnTo>
                      <a:pt x="11856904" y="2063607"/>
                    </a:lnTo>
                    <a:lnTo>
                      <a:pt x="0" y="206360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47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6" name="任意多边形: 形状 5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39320" y="4847832"/>
                <a:ext cx="12052680" cy="2010168"/>
              </a:xfrm>
              <a:custGeom>
                <a:avLst/>
                <a:gdLst>
                  <a:gd name="connsiteX0" fmla="*/ 5073792 w 12052680"/>
                  <a:gd name="connsiteY0" fmla="*/ 0 h 2010168"/>
                  <a:gd name="connsiteX1" fmla="*/ 12052680 w 12052680"/>
                  <a:gd name="connsiteY1" fmla="*/ 1869250 h 2010168"/>
                  <a:gd name="connsiteX2" fmla="*/ 12052680 w 12052680"/>
                  <a:gd name="connsiteY2" fmla="*/ 2010168 h 2010168"/>
                  <a:gd name="connsiteX3" fmla="*/ 0 w 12052680"/>
                  <a:gd name="connsiteY3" fmla="*/ 2010168 h 201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52680" h="2010168">
                    <a:moveTo>
                      <a:pt x="5073792" y="0"/>
                    </a:moveTo>
                    <a:lnTo>
                      <a:pt x="12052680" y="1869250"/>
                    </a:lnTo>
                    <a:lnTo>
                      <a:pt x="12052680" y="2010168"/>
                    </a:lnTo>
                    <a:lnTo>
                      <a:pt x="0" y="2010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8" name="任意多边形: 形状 5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-12088" y="5275332"/>
                <a:ext cx="12204089" cy="1582668"/>
              </a:xfrm>
              <a:custGeom>
                <a:avLst/>
                <a:gdLst>
                  <a:gd name="connsiteX0" fmla="*/ 2856139 w 12204089"/>
                  <a:gd name="connsiteY0" fmla="*/ 0 h 1582668"/>
                  <a:gd name="connsiteX1" fmla="*/ 12204089 w 12204089"/>
                  <a:gd name="connsiteY1" fmla="*/ 1521377 h 1582668"/>
                  <a:gd name="connsiteX2" fmla="*/ 12204089 w 12204089"/>
                  <a:gd name="connsiteY2" fmla="*/ 1582668 h 1582668"/>
                  <a:gd name="connsiteX3" fmla="*/ 0 w 12204089"/>
                  <a:gd name="connsiteY3" fmla="*/ 1582668 h 158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04089" h="1582668">
                    <a:moveTo>
                      <a:pt x="2856139" y="0"/>
                    </a:moveTo>
                    <a:lnTo>
                      <a:pt x="12204089" y="1521377"/>
                    </a:lnTo>
                    <a:lnTo>
                      <a:pt x="12204089" y="1582668"/>
                    </a:lnTo>
                    <a:lnTo>
                      <a:pt x="0" y="1582668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 dirty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579225" y="3784056"/>
            <a:ext cx="5477584" cy="563088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184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351790" indent="0" algn="ctr">
              <a:buNone/>
              <a:defRPr sz="1540"/>
            </a:lvl2pPr>
            <a:lvl3pPr marL="703580" indent="0" algn="ctr">
              <a:buNone/>
              <a:defRPr sz="1385"/>
            </a:lvl3pPr>
            <a:lvl4pPr marL="1055370" indent="0" algn="ctr">
              <a:buNone/>
              <a:defRPr sz="1230"/>
            </a:lvl4pPr>
            <a:lvl5pPr marL="1407160" indent="0" algn="ctr">
              <a:buNone/>
              <a:defRPr sz="1230"/>
            </a:lvl5pPr>
            <a:lvl6pPr marL="1758950" indent="0" algn="ctr">
              <a:buNone/>
              <a:defRPr sz="1230"/>
            </a:lvl6pPr>
            <a:lvl7pPr marL="2110105" indent="0" algn="ctr">
              <a:buNone/>
              <a:defRPr sz="1230"/>
            </a:lvl7pPr>
            <a:lvl8pPr marL="2462530" indent="0" algn="ctr">
              <a:buNone/>
              <a:defRPr sz="1230"/>
            </a:lvl8pPr>
            <a:lvl9pPr marL="2813685" indent="0" algn="ctr">
              <a:buNone/>
              <a:defRPr sz="123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579224" y="2434779"/>
            <a:ext cx="7328987" cy="1052789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lnSpc>
                <a:spcPct val="90000"/>
              </a:lnSpc>
              <a:defRPr sz="554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21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87543" y="1655151"/>
            <a:ext cx="9518316" cy="4726521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5179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70358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05537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40716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 flipV="1">
            <a:off x="7241867" y="4015"/>
            <a:ext cx="3451534" cy="7574150"/>
            <a:chOff x="7778078" y="0"/>
            <a:chExt cx="4413923" cy="3499502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2" name="任意多边形: 形状 11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37887" y="2572037"/>
            <a:ext cx="5363580" cy="1069210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415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937887" y="3971568"/>
            <a:ext cx="5363580" cy="890786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154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35179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2pPr>
            <a:lvl3pPr marL="70358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3pPr>
            <a:lvl4pPr marL="105537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4pPr>
            <a:lvl5pPr marL="140716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5pPr>
            <a:lvl6pPr marL="175895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6pPr>
            <a:lvl7pPr marL="2110105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7pPr>
            <a:lvl8pPr marL="246253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8pPr>
            <a:lvl9pPr marL="2813685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472015" y="1655151"/>
            <a:ext cx="4633844" cy="4726521"/>
          </a:xfrm>
        </p:spPr>
        <p:txBody>
          <a:bodyPr>
            <a:noAutofit/>
          </a:bodyPr>
          <a:lstStyle>
            <a:lvl1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5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587585" y="1092341"/>
            <a:ext cx="4633844" cy="334171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4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51790" indent="0">
              <a:buNone/>
              <a:defRPr sz="1540" b="1"/>
            </a:lvl2pPr>
            <a:lvl3pPr marL="703580" indent="0">
              <a:buNone/>
              <a:defRPr sz="1385" b="1"/>
            </a:lvl3pPr>
            <a:lvl4pPr marL="1055370" indent="0">
              <a:buNone/>
              <a:defRPr sz="1230" b="1"/>
            </a:lvl4pPr>
            <a:lvl5pPr marL="1407160" indent="0">
              <a:buNone/>
              <a:defRPr sz="1230" b="1"/>
            </a:lvl5pPr>
            <a:lvl6pPr marL="1758950" indent="0">
              <a:buNone/>
              <a:defRPr sz="1230" b="1"/>
            </a:lvl6pPr>
            <a:lvl7pPr marL="2110105" indent="0">
              <a:buNone/>
              <a:defRPr sz="1230" b="1"/>
            </a:lvl7pPr>
            <a:lvl8pPr marL="2462530" indent="0">
              <a:buNone/>
              <a:defRPr sz="1230" b="1"/>
            </a:lvl8pPr>
            <a:lvl9pPr marL="2813685" indent="0">
              <a:buNone/>
              <a:defRPr sz="123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87580" y="2104371"/>
            <a:ext cx="4633807" cy="4328189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5469273" y="1092341"/>
            <a:ext cx="4633844" cy="3341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4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51790" indent="0">
              <a:buNone/>
              <a:defRPr sz="1540" b="1"/>
            </a:lvl2pPr>
            <a:lvl3pPr marL="703580" indent="0">
              <a:buNone/>
              <a:defRPr sz="1385" b="1"/>
            </a:lvl3pPr>
            <a:lvl4pPr marL="1055370" indent="0">
              <a:buNone/>
              <a:defRPr sz="1230" b="1"/>
            </a:lvl4pPr>
            <a:lvl5pPr marL="1407160" indent="0">
              <a:buNone/>
              <a:defRPr sz="1230" b="1"/>
            </a:lvl5pPr>
            <a:lvl6pPr marL="1758950" indent="0">
              <a:buNone/>
              <a:defRPr sz="1230" b="1"/>
            </a:lvl6pPr>
            <a:lvl7pPr marL="2110105" indent="0">
              <a:buNone/>
              <a:defRPr sz="1230" b="1"/>
            </a:lvl7pPr>
            <a:lvl8pPr marL="2462530" indent="0">
              <a:buNone/>
              <a:defRPr sz="1230" b="1"/>
            </a:lvl8pPr>
            <a:lvl9pPr marL="2813685" indent="0">
              <a:buNone/>
              <a:defRPr sz="123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5469273" y="2104371"/>
            <a:ext cx="4633844" cy="4328189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6822023" y="0"/>
            <a:ext cx="3871378" cy="3855933"/>
            <a:chOff x="7778078" y="0"/>
            <a:chExt cx="4413923" cy="3499502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87543" y="538044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 flipV="1">
            <a:off x="7241867" y="4015"/>
            <a:ext cx="3451534" cy="7574150"/>
            <a:chOff x="7778078" y="0"/>
            <a:chExt cx="4413923" cy="3499502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2" name="任意多边形: 形状 11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37887" y="2572037"/>
            <a:ext cx="5363580" cy="1069210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415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937887" y="3971568"/>
            <a:ext cx="5363580" cy="890786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154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35179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2pPr>
            <a:lvl3pPr marL="70358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3pPr>
            <a:lvl4pPr marL="105537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4pPr>
            <a:lvl5pPr marL="140716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5pPr>
            <a:lvl6pPr marL="175895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6pPr>
            <a:lvl7pPr marL="2110105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7pPr>
            <a:lvl8pPr marL="246253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8pPr>
            <a:lvl9pPr marL="2813685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85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5472057" y="1655151"/>
            <a:ext cx="4633844" cy="4726521"/>
          </a:xfrm>
        </p:spPr>
        <p:txBody>
          <a:bodyPr vert="horz" lIns="101600" tIns="0" rIns="82550" bIns="0" rtlCol="0">
            <a:norm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5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4"/>
            </p:custDataLst>
          </p:nvPr>
        </p:nvSpPr>
        <p:spPr>
          <a:xfrm>
            <a:off x="9271767" y="1655151"/>
            <a:ext cx="834092" cy="4726521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5"/>
            </p:custDataLst>
          </p:nvPr>
        </p:nvSpPr>
        <p:spPr>
          <a:xfrm>
            <a:off x="587580" y="1655142"/>
            <a:ext cx="8620064" cy="4726521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5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587585" y="1655151"/>
            <a:ext cx="9518316" cy="4726521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 flipH="1">
            <a:off x="-1" y="0"/>
            <a:ext cx="3415299" cy="340167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 flipH="1">
            <a:off x="-10603" y="4728425"/>
            <a:ext cx="10704003" cy="2828077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>
              <p:custDataLst>
                <p:tags r:id="rId8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9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0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1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3139732" y="2479876"/>
            <a:ext cx="5728344" cy="1519077"/>
          </a:xfrm>
        </p:spPr>
        <p:txBody>
          <a:bodyPr lIns="90000" tIns="46800" rIns="90000" bIns="46800" anchor="ctr">
            <a:normAutofit/>
          </a:bodyPr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554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  <p:custDataLst>
              <p:tags r:id="rId13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4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5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385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87543" y="538044"/>
            <a:ext cx="9518316" cy="387639"/>
          </a:xfrm>
        </p:spPr>
        <p:txBody>
          <a:bodyPr lIns="100800" tIns="39600" rIns="75600" bIns="39600">
            <a:no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56753" y="335145"/>
            <a:ext cx="10179894" cy="68862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22271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124070" y="1457755"/>
            <a:ext cx="8443155" cy="634658"/>
          </a:xfrm>
        </p:spPr>
        <p:txBody>
          <a:bodyPr lIns="100800" tIns="39600" rIns="75600" bIns="39600" anchor="ctr">
            <a:noAutofit/>
          </a:bodyPr>
          <a:lstStyle>
            <a:lvl1pPr>
              <a:defRPr sz="24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4"/>
            </p:custDataLst>
          </p:nvPr>
        </p:nvSpPr>
        <p:spPr>
          <a:xfrm>
            <a:off x="1123643" y="2771153"/>
            <a:ext cx="8443330" cy="302172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230577" cy="756559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3" name="任意多边形: 形状 12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8" name="任意多边形: 形状 17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11515" y="947990"/>
            <a:ext cx="3473250" cy="773588"/>
          </a:xfrm>
        </p:spPr>
        <p:txBody>
          <a:bodyPr lIns="100800" tIns="39600" rIns="75600" bIns="39600" anchor="ctr">
            <a:noAutofit/>
          </a:bodyPr>
          <a:lstStyle>
            <a:lvl1pPr>
              <a:defRPr sz="277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14673" y="2403678"/>
            <a:ext cx="3470093" cy="359007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4474178" y="1420162"/>
            <a:ext cx="5683500" cy="4462545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2935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24" name="任意多边形: 形状 23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6775" y="931164"/>
            <a:ext cx="9627218" cy="549405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77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36775" y="1921687"/>
            <a:ext cx="9626845" cy="726225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537455" y="3479568"/>
            <a:ext cx="9617745" cy="3009097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541434"/>
            <a:ext cx="10693400" cy="201506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0460" y="801320"/>
            <a:ext cx="9627218" cy="495728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4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530492" y="2213322"/>
            <a:ext cx="9639848" cy="281649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20988" y="5821721"/>
            <a:ext cx="9649320" cy="887258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472015" y="1655151"/>
            <a:ext cx="4633844" cy="4726521"/>
          </a:xfrm>
        </p:spPr>
        <p:txBody>
          <a:bodyPr>
            <a:noAutofit/>
          </a:bodyPr>
          <a:lstStyle>
            <a:lvl1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10075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6" name="任意多边形: 形状 28"/>
          <p:cNvSpPr/>
          <p:nvPr userDrawn="1">
            <p:custDataLst>
              <p:tags r:id="rId5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385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8358" y="311470"/>
            <a:ext cx="9680895" cy="387639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08358" y="2157885"/>
            <a:ext cx="4685730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475105" y="2157885"/>
            <a:ext cx="4707833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02043" y="5395194"/>
            <a:ext cx="4685730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5484578" y="5391228"/>
            <a:ext cx="4707833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612051"/>
            <a:ext cx="10693400" cy="4332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3415205" cy="3401824"/>
            <a:chOff x="7778078" y="0"/>
            <a:chExt cx="4413923" cy="3499502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7278196" y="4165870"/>
            <a:ext cx="3415205" cy="3401824"/>
            <a:chOff x="7778078" y="0"/>
            <a:chExt cx="4413923" cy="3499502"/>
          </a:xfrm>
        </p:grpSpPr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335623" y="1743839"/>
            <a:ext cx="8020050" cy="2093423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462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4"/>
            </p:custDataLst>
          </p:nvPr>
        </p:nvSpPr>
        <p:spPr>
          <a:xfrm>
            <a:off x="1335283" y="4442342"/>
            <a:ext cx="8020050" cy="145245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10582" y="0"/>
            <a:ext cx="10703425" cy="7574691"/>
            <a:chOff x="-19" y="0"/>
            <a:chExt cx="19218" cy="10826"/>
          </a:xfrm>
        </p:grpSpPr>
        <p:grpSp>
          <p:nvGrpSpPr>
            <p:cNvPr id="59" name="组合 58"/>
            <p:cNvGrpSpPr/>
            <p:nvPr>
              <p:custDataLst>
                <p:tags r:id="rId3"/>
              </p:custDataLst>
            </p:nvPr>
          </p:nvGrpSpPr>
          <p:grpSpPr>
            <a:xfrm>
              <a:off x="12249" y="0"/>
              <a:ext cx="6951" cy="5511"/>
              <a:chOff x="7778078" y="0"/>
              <a:chExt cx="4413923" cy="3499502"/>
            </a:xfrm>
          </p:grpSpPr>
          <p:sp>
            <p:nvSpPr>
              <p:cNvPr id="42" name="任意多边形: 形状 4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40" name="任意多边形: 形状 39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8" name="任意多边形: 形状 3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60" name="组合 59"/>
            <p:cNvGrpSpPr/>
            <p:nvPr>
              <p:custDataLst>
                <p:tags r:id="rId8"/>
              </p:custDataLst>
            </p:nvPr>
          </p:nvGrpSpPr>
          <p:grpSpPr>
            <a:xfrm>
              <a:off x="-19" y="7576"/>
              <a:ext cx="19219" cy="3250"/>
              <a:chOff x="-12088" y="4794394"/>
              <a:chExt cx="12204089" cy="2063607"/>
            </a:xfrm>
          </p:grpSpPr>
          <p:sp>
            <p:nvSpPr>
              <p:cNvPr id="52" name="任意多边形: 形状 5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54582" y="4942832"/>
                <a:ext cx="11637418" cy="1915168"/>
              </a:xfrm>
              <a:custGeom>
                <a:avLst/>
                <a:gdLst>
                  <a:gd name="connsiteX0" fmla="*/ 8612903 w 11637418"/>
                  <a:gd name="connsiteY0" fmla="*/ 0 h 1915168"/>
                  <a:gd name="connsiteX1" fmla="*/ 11637418 w 11637418"/>
                  <a:gd name="connsiteY1" fmla="*/ 1581105 h 1915168"/>
                  <a:gd name="connsiteX2" fmla="*/ 11637418 w 11637418"/>
                  <a:gd name="connsiteY2" fmla="*/ 1915168 h 1915168"/>
                  <a:gd name="connsiteX3" fmla="*/ 0 w 11637418"/>
                  <a:gd name="connsiteY3" fmla="*/ 1915168 h 19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7418" h="1915168">
                    <a:moveTo>
                      <a:pt x="8612903" y="0"/>
                    </a:moveTo>
                    <a:lnTo>
                      <a:pt x="11637418" y="1581105"/>
                    </a:lnTo>
                    <a:lnTo>
                      <a:pt x="11637418" y="1915168"/>
                    </a:lnTo>
                    <a:lnTo>
                      <a:pt x="0" y="191516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35096" y="4794394"/>
                <a:ext cx="11856904" cy="2063607"/>
              </a:xfrm>
              <a:custGeom>
                <a:avLst/>
                <a:gdLst>
                  <a:gd name="connsiteX0" fmla="*/ 7128328 w 11856904"/>
                  <a:gd name="connsiteY0" fmla="*/ 0 h 2063607"/>
                  <a:gd name="connsiteX1" fmla="*/ 11856904 w 11856904"/>
                  <a:gd name="connsiteY1" fmla="*/ 1832069 h 2063607"/>
                  <a:gd name="connsiteX2" fmla="*/ 11856904 w 11856904"/>
                  <a:gd name="connsiteY2" fmla="*/ 2063607 h 2063607"/>
                  <a:gd name="connsiteX3" fmla="*/ 0 w 11856904"/>
                  <a:gd name="connsiteY3" fmla="*/ 2063607 h 206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6904" h="2063607">
                    <a:moveTo>
                      <a:pt x="7128328" y="0"/>
                    </a:moveTo>
                    <a:lnTo>
                      <a:pt x="11856904" y="1832069"/>
                    </a:lnTo>
                    <a:lnTo>
                      <a:pt x="11856904" y="2063607"/>
                    </a:lnTo>
                    <a:lnTo>
                      <a:pt x="0" y="206360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47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6" name="任意多边形: 形状 5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39320" y="4847832"/>
                <a:ext cx="12052680" cy="2010168"/>
              </a:xfrm>
              <a:custGeom>
                <a:avLst/>
                <a:gdLst>
                  <a:gd name="connsiteX0" fmla="*/ 5073792 w 12052680"/>
                  <a:gd name="connsiteY0" fmla="*/ 0 h 2010168"/>
                  <a:gd name="connsiteX1" fmla="*/ 12052680 w 12052680"/>
                  <a:gd name="connsiteY1" fmla="*/ 1869250 h 2010168"/>
                  <a:gd name="connsiteX2" fmla="*/ 12052680 w 12052680"/>
                  <a:gd name="connsiteY2" fmla="*/ 2010168 h 2010168"/>
                  <a:gd name="connsiteX3" fmla="*/ 0 w 12052680"/>
                  <a:gd name="connsiteY3" fmla="*/ 2010168 h 201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52680" h="2010168">
                    <a:moveTo>
                      <a:pt x="5073792" y="0"/>
                    </a:moveTo>
                    <a:lnTo>
                      <a:pt x="12052680" y="1869250"/>
                    </a:lnTo>
                    <a:lnTo>
                      <a:pt x="12052680" y="2010168"/>
                    </a:lnTo>
                    <a:lnTo>
                      <a:pt x="0" y="2010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8" name="任意多边形: 形状 5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-12088" y="5275332"/>
                <a:ext cx="12204089" cy="1582668"/>
              </a:xfrm>
              <a:custGeom>
                <a:avLst/>
                <a:gdLst>
                  <a:gd name="connsiteX0" fmla="*/ 2856139 w 12204089"/>
                  <a:gd name="connsiteY0" fmla="*/ 0 h 1582668"/>
                  <a:gd name="connsiteX1" fmla="*/ 12204089 w 12204089"/>
                  <a:gd name="connsiteY1" fmla="*/ 1521377 h 1582668"/>
                  <a:gd name="connsiteX2" fmla="*/ 12204089 w 12204089"/>
                  <a:gd name="connsiteY2" fmla="*/ 1582668 h 1582668"/>
                  <a:gd name="connsiteX3" fmla="*/ 0 w 12204089"/>
                  <a:gd name="connsiteY3" fmla="*/ 1582668 h 158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04089" h="1582668">
                    <a:moveTo>
                      <a:pt x="2856139" y="0"/>
                    </a:moveTo>
                    <a:lnTo>
                      <a:pt x="12204089" y="1521377"/>
                    </a:lnTo>
                    <a:lnTo>
                      <a:pt x="12204089" y="1582668"/>
                    </a:lnTo>
                    <a:lnTo>
                      <a:pt x="0" y="1582668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 dirty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579225" y="3784056"/>
            <a:ext cx="5477584" cy="563088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184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351790" indent="0" algn="ctr">
              <a:buNone/>
              <a:defRPr sz="1540"/>
            </a:lvl2pPr>
            <a:lvl3pPr marL="703580" indent="0" algn="ctr">
              <a:buNone/>
              <a:defRPr sz="1385"/>
            </a:lvl3pPr>
            <a:lvl4pPr marL="1055370" indent="0" algn="ctr">
              <a:buNone/>
              <a:defRPr sz="1230"/>
            </a:lvl4pPr>
            <a:lvl5pPr marL="1407160" indent="0" algn="ctr">
              <a:buNone/>
              <a:defRPr sz="1230"/>
            </a:lvl5pPr>
            <a:lvl6pPr marL="1758950" indent="0" algn="ctr">
              <a:buNone/>
              <a:defRPr sz="1230"/>
            </a:lvl6pPr>
            <a:lvl7pPr marL="2110105" indent="0" algn="ctr">
              <a:buNone/>
              <a:defRPr sz="1230"/>
            </a:lvl7pPr>
            <a:lvl8pPr marL="2462530" indent="0" algn="ctr">
              <a:buNone/>
              <a:defRPr sz="1230"/>
            </a:lvl8pPr>
            <a:lvl9pPr marL="2813685" indent="0" algn="ctr">
              <a:buNone/>
              <a:defRPr sz="123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579224" y="2434779"/>
            <a:ext cx="7328987" cy="1052789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lnSpc>
                <a:spcPct val="90000"/>
              </a:lnSpc>
              <a:defRPr sz="554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21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87543" y="1655151"/>
            <a:ext cx="9518316" cy="4726521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5179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70358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05537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40716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 flipV="1">
            <a:off x="7241867" y="4015"/>
            <a:ext cx="3451534" cy="7574150"/>
            <a:chOff x="7778078" y="0"/>
            <a:chExt cx="4413923" cy="3499502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2" name="任意多边形: 形状 11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37887" y="2572037"/>
            <a:ext cx="5363580" cy="1069210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415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937887" y="3971568"/>
            <a:ext cx="5363580" cy="890786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154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35179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2pPr>
            <a:lvl3pPr marL="70358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3pPr>
            <a:lvl4pPr marL="105537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4pPr>
            <a:lvl5pPr marL="140716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5pPr>
            <a:lvl6pPr marL="175895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6pPr>
            <a:lvl7pPr marL="2110105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7pPr>
            <a:lvl8pPr marL="246253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8pPr>
            <a:lvl9pPr marL="2813685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472015" y="1655151"/>
            <a:ext cx="4633844" cy="4726521"/>
          </a:xfrm>
        </p:spPr>
        <p:txBody>
          <a:bodyPr>
            <a:noAutofit/>
          </a:bodyPr>
          <a:lstStyle>
            <a:lvl1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5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587585" y="1092341"/>
            <a:ext cx="4633844" cy="334171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4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51790" indent="0">
              <a:buNone/>
              <a:defRPr sz="1540" b="1"/>
            </a:lvl2pPr>
            <a:lvl3pPr marL="703580" indent="0">
              <a:buNone/>
              <a:defRPr sz="1385" b="1"/>
            </a:lvl3pPr>
            <a:lvl4pPr marL="1055370" indent="0">
              <a:buNone/>
              <a:defRPr sz="1230" b="1"/>
            </a:lvl4pPr>
            <a:lvl5pPr marL="1407160" indent="0">
              <a:buNone/>
              <a:defRPr sz="1230" b="1"/>
            </a:lvl5pPr>
            <a:lvl6pPr marL="1758950" indent="0">
              <a:buNone/>
              <a:defRPr sz="1230" b="1"/>
            </a:lvl6pPr>
            <a:lvl7pPr marL="2110105" indent="0">
              <a:buNone/>
              <a:defRPr sz="1230" b="1"/>
            </a:lvl7pPr>
            <a:lvl8pPr marL="2462530" indent="0">
              <a:buNone/>
              <a:defRPr sz="1230" b="1"/>
            </a:lvl8pPr>
            <a:lvl9pPr marL="2813685" indent="0">
              <a:buNone/>
              <a:defRPr sz="123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87580" y="2104371"/>
            <a:ext cx="4633807" cy="4328189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5469273" y="1092341"/>
            <a:ext cx="4633844" cy="3341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4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51790" indent="0">
              <a:buNone/>
              <a:defRPr sz="1540" b="1"/>
            </a:lvl2pPr>
            <a:lvl3pPr marL="703580" indent="0">
              <a:buNone/>
              <a:defRPr sz="1385" b="1"/>
            </a:lvl3pPr>
            <a:lvl4pPr marL="1055370" indent="0">
              <a:buNone/>
              <a:defRPr sz="1230" b="1"/>
            </a:lvl4pPr>
            <a:lvl5pPr marL="1407160" indent="0">
              <a:buNone/>
              <a:defRPr sz="1230" b="1"/>
            </a:lvl5pPr>
            <a:lvl6pPr marL="1758950" indent="0">
              <a:buNone/>
              <a:defRPr sz="1230" b="1"/>
            </a:lvl6pPr>
            <a:lvl7pPr marL="2110105" indent="0">
              <a:buNone/>
              <a:defRPr sz="1230" b="1"/>
            </a:lvl7pPr>
            <a:lvl8pPr marL="2462530" indent="0">
              <a:buNone/>
              <a:defRPr sz="1230" b="1"/>
            </a:lvl8pPr>
            <a:lvl9pPr marL="2813685" indent="0">
              <a:buNone/>
              <a:defRPr sz="123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5469273" y="2104371"/>
            <a:ext cx="4633844" cy="4328189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6822023" y="0"/>
            <a:ext cx="3871378" cy="3855933"/>
            <a:chOff x="7778078" y="0"/>
            <a:chExt cx="4413923" cy="3499502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87543" y="538044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5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587585" y="1092341"/>
            <a:ext cx="4633844" cy="334171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4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51790" indent="0">
              <a:buNone/>
              <a:defRPr sz="1540" b="1"/>
            </a:lvl2pPr>
            <a:lvl3pPr marL="703580" indent="0">
              <a:buNone/>
              <a:defRPr sz="1385" b="1"/>
            </a:lvl3pPr>
            <a:lvl4pPr marL="1055370" indent="0">
              <a:buNone/>
              <a:defRPr sz="1230" b="1"/>
            </a:lvl4pPr>
            <a:lvl5pPr marL="1407160" indent="0">
              <a:buNone/>
              <a:defRPr sz="1230" b="1"/>
            </a:lvl5pPr>
            <a:lvl6pPr marL="1758950" indent="0">
              <a:buNone/>
              <a:defRPr sz="1230" b="1"/>
            </a:lvl6pPr>
            <a:lvl7pPr marL="2110105" indent="0">
              <a:buNone/>
              <a:defRPr sz="1230" b="1"/>
            </a:lvl7pPr>
            <a:lvl8pPr marL="2462530" indent="0">
              <a:buNone/>
              <a:defRPr sz="1230" b="1"/>
            </a:lvl8pPr>
            <a:lvl9pPr marL="2813685" indent="0">
              <a:buNone/>
              <a:defRPr sz="123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87580" y="2104371"/>
            <a:ext cx="4633807" cy="4328189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5469273" y="1092341"/>
            <a:ext cx="4633844" cy="3341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4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51790" indent="0">
              <a:buNone/>
              <a:defRPr sz="1540" b="1"/>
            </a:lvl2pPr>
            <a:lvl3pPr marL="703580" indent="0">
              <a:buNone/>
              <a:defRPr sz="1385" b="1"/>
            </a:lvl3pPr>
            <a:lvl4pPr marL="1055370" indent="0">
              <a:buNone/>
              <a:defRPr sz="1230" b="1"/>
            </a:lvl4pPr>
            <a:lvl5pPr marL="1407160" indent="0">
              <a:buNone/>
              <a:defRPr sz="1230" b="1"/>
            </a:lvl5pPr>
            <a:lvl6pPr marL="1758950" indent="0">
              <a:buNone/>
              <a:defRPr sz="1230" b="1"/>
            </a:lvl6pPr>
            <a:lvl7pPr marL="2110105" indent="0">
              <a:buNone/>
              <a:defRPr sz="1230" b="1"/>
            </a:lvl7pPr>
            <a:lvl8pPr marL="2462530" indent="0">
              <a:buNone/>
              <a:defRPr sz="1230" b="1"/>
            </a:lvl8pPr>
            <a:lvl9pPr marL="2813685" indent="0">
              <a:buNone/>
              <a:defRPr sz="123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5469273" y="2104371"/>
            <a:ext cx="4633844" cy="4328189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85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5472057" y="1655151"/>
            <a:ext cx="4633844" cy="4726521"/>
          </a:xfrm>
        </p:spPr>
        <p:txBody>
          <a:bodyPr vert="horz" lIns="101600" tIns="0" rIns="82550" bIns="0" rtlCol="0">
            <a:norm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5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4"/>
            </p:custDataLst>
          </p:nvPr>
        </p:nvSpPr>
        <p:spPr>
          <a:xfrm>
            <a:off x="9271767" y="1655151"/>
            <a:ext cx="834092" cy="4726521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5"/>
            </p:custDataLst>
          </p:nvPr>
        </p:nvSpPr>
        <p:spPr>
          <a:xfrm>
            <a:off x="587580" y="1655142"/>
            <a:ext cx="8620064" cy="4726521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5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587585" y="1655151"/>
            <a:ext cx="9518316" cy="4726521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 flipH="1">
            <a:off x="-1" y="0"/>
            <a:ext cx="3415299" cy="340167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 flipH="1">
            <a:off x="-10603" y="4728425"/>
            <a:ext cx="10704003" cy="2828077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>
              <p:custDataLst>
                <p:tags r:id="rId8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9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0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1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3139732" y="2479876"/>
            <a:ext cx="5728344" cy="1519077"/>
          </a:xfrm>
        </p:spPr>
        <p:txBody>
          <a:bodyPr lIns="90000" tIns="46800" rIns="90000" bIns="46800" anchor="ctr">
            <a:normAutofit/>
          </a:bodyPr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554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  <p:custDataLst>
              <p:tags r:id="rId13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4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5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385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87543" y="538044"/>
            <a:ext cx="9518316" cy="387639"/>
          </a:xfrm>
        </p:spPr>
        <p:txBody>
          <a:bodyPr lIns="100800" tIns="39600" rIns="75600" bIns="39600">
            <a:no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56753" y="335145"/>
            <a:ext cx="10179894" cy="68862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22271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124070" y="1457755"/>
            <a:ext cx="8443155" cy="634658"/>
          </a:xfrm>
        </p:spPr>
        <p:txBody>
          <a:bodyPr lIns="100800" tIns="39600" rIns="75600" bIns="39600" anchor="ctr">
            <a:noAutofit/>
          </a:bodyPr>
          <a:lstStyle>
            <a:lvl1pPr>
              <a:defRPr sz="24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4"/>
            </p:custDataLst>
          </p:nvPr>
        </p:nvSpPr>
        <p:spPr>
          <a:xfrm>
            <a:off x="1123643" y="2771153"/>
            <a:ext cx="8443330" cy="302172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230577" cy="756559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3" name="任意多边形: 形状 12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8" name="任意多边形: 形状 17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11515" y="947990"/>
            <a:ext cx="3473250" cy="773588"/>
          </a:xfrm>
        </p:spPr>
        <p:txBody>
          <a:bodyPr lIns="100800" tIns="39600" rIns="75600" bIns="39600" anchor="ctr">
            <a:noAutofit/>
          </a:bodyPr>
          <a:lstStyle>
            <a:lvl1pPr>
              <a:defRPr sz="277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14673" y="2403678"/>
            <a:ext cx="3470093" cy="359007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4474178" y="1420162"/>
            <a:ext cx="5683500" cy="4462545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2935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24" name="任意多边形: 形状 23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6775" y="931164"/>
            <a:ext cx="9627218" cy="549405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77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36775" y="1921687"/>
            <a:ext cx="9626845" cy="726225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537455" y="3479568"/>
            <a:ext cx="9617745" cy="3009097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541434"/>
            <a:ext cx="10693400" cy="201506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0460" y="801320"/>
            <a:ext cx="9627218" cy="495728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4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530492" y="2213322"/>
            <a:ext cx="9639848" cy="281649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20988" y="5821721"/>
            <a:ext cx="9649320" cy="887258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10075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6" name="任意多边形: 形状 28"/>
          <p:cNvSpPr/>
          <p:nvPr userDrawn="1">
            <p:custDataLst>
              <p:tags r:id="rId5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385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8358" y="311470"/>
            <a:ext cx="9680895" cy="387639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08358" y="2157885"/>
            <a:ext cx="4685730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475105" y="2157885"/>
            <a:ext cx="4707833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02043" y="5395194"/>
            <a:ext cx="4685730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5484578" y="5391228"/>
            <a:ext cx="4707833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6822023" y="0"/>
            <a:ext cx="3871378" cy="3855933"/>
            <a:chOff x="7778078" y="0"/>
            <a:chExt cx="4413923" cy="3499502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87543" y="538044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612051"/>
            <a:ext cx="10693400" cy="4332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3415205" cy="3401824"/>
            <a:chOff x="7778078" y="0"/>
            <a:chExt cx="4413923" cy="3499502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7278196" y="4165870"/>
            <a:ext cx="3415205" cy="3401824"/>
            <a:chOff x="7778078" y="0"/>
            <a:chExt cx="4413923" cy="3499502"/>
          </a:xfrm>
        </p:grpSpPr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335623" y="1743839"/>
            <a:ext cx="8020050" cy="2093423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462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4"/>
            </p:custDataLst>
          </p:nvPr>
        </p:nvSpPr>
        <p:spPr>
          <a:xfrm>
            <a:off x="1335283" y="4442342"/>
            <a:ext cx="8020050" cy="145245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10582" y="0"/>
            <a:ext cx="10703425" cy="7574691"/>
            <a:chOff x="-19" y="0"/>
            <a:chExt cx="19218" cy="10826"/>
          </a:xfrm>
        </p:grpSpPr>
        <p:grpSp>
          <p:nvGrpSpPr>
            <p:cNvPr id="59" name="组合 58"/>
            <p:cNvGrpSpPr/>
            <p:nvPr>
              <p:custDataLst>
                <p:tags r:id="rId3"/>
              </p:custDataLst>
            </p:nvPr>
          </p:nvGrpSpPr>
          <p:grpSpPr>
            <a:xfrm>
              <a:off x="12249" y="0"/>
              <a:ext cx="6951" cy="5511"/>
              <a:chOff x="7778078" y="0"/>
              <a:chExt cx="4413923" cy="3499502"/>
            </a:xfrm>
          </p:grpSpPr>
          <p:sp>
            <p:nvSpPr>
              <p:cNvPr id="42" name="任意多边形: 形状 4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40" name="任意多边形: 形状 39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8" name="任意多边形: 形状 3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60" name="组合 59"/>
            <p:cNvGrpSpPr/>
            <p:nvPr>
              <p:custDataLst>
                <p:tags r:id="rId8"/>
              </p:custDataLst>
            </p:nvPr>
          </p:nvGrpSpPr>
          <p:grpSpPr>
            <a:xfrm>
              <a:off x="-19" y="7576"/>
              <a:ext cx="19219" cy="3250"/>
              <a:chOff x="-12088" y="4794394"/>
              <a:chExt cx="12204089" cy="2063607"/>
            </a:xfrm>
          </p:grpSpPr>
          <p:sp>
            <p:nvSpPr>
              <p:cNvPr id="52" name="任意多边形: 形状 5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54582" y="4942832"/>
                <a:ext cx="11637418" cy="1915168"/>
              </a:xfrm>
              <a:custGeom>
                <a:avLst/>
                <a:gdLst>
                  <a:gd name="connsiteX0" fmla="*/ 8612903 w 11637418"/>
                  <a:gd name="connsiteY0" fmla="*/ 0 h 1915168"/>
                  <a:gd name="connsiteX1" fmla="*/ 11637418 w 11637418"/>
                  <a:gd name="connsiteY1" fmla="*/ 1581105 h 1915168"/>
                  <a:gd name="connsiteX2" fmla="*/ 11637418 w 11637418"/>
                  <a:gd name="connsiteY2" fmla="*/ 1915168 h 1915168"/>
                  <a:gd name="connsiteX3" fmla="*/ 0 w 11637418"/>
                  <a:gd name="connsiteY3" fmla="*/ 1915168 h 19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7418" h="1915168">
                    <a:moveTo>
                      <a:pt x="8612903" y="0"/>
                    </a:moveTo>
                    <a:lnTo>
                      <a:pt x="11637418" y="1581105"/>
                    </a:lnTo>
                    <a:lnTo>
                      <a:pt x="11637418" y="1915168"/>
                    </a:lnTo>
                    <a:lnTo>
                      <a:pt x="0" y="191516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35096" y="4794394"/>
                <a:ext cx="11856904" cy="2063607"/>
              </a:xfrm>
              <a:custGeom>
                <a:avLst/>
                <a:gdLst>
                  <a:gd name="connsiteX0" fmla="*/ 7128328 w 11856904"/>
                  <a:gd name="connsiteY0" fmla="*/ 0 h 2063607"/>
                  <a:gd name="connsiteX1" fmla="*/ 11856904 w 11856904"/>
                  <a:gd name="connsiteY1" fmla="*/ 1832069 h 2063607"/>
                  <a:gd name="connsiteX2" fmla="*/ 11856904 w 11856904"/>
                  <a:gd name="connsiteY2" fmla="*/ 2063607 h 2063607"/>
                  <a:gd name="connsiteX3" fmla="*/ 0 w 11856904"/>
                  <a:gd name="connsiteY3" fmla="*/ 2063607 h 206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6904" h="2063607">
                    <a:moveTo>
                      <a:pt x="7128328" y="0"/>
                    </a:moveTo>
                    <a:lnTo>
                      <a:pt x="11856904" y="1832069"/>
                    </a:lnTo>
                    <a:lnTo>
                      <a:pt x="11856904" y="2063607"/>
                    </a:lnTo>
                    <a:lnTo>
                      <a:pt x="0" y="206360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47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6" name="任意多边形: 形状 5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39320" y="4847832"/>
                <a:ext cx="12052680" cy="2010168"/>
              </a:xfrm>
              <a:custGeom>
                <a:avLst/>
                <a:gdLst>
                  <a:gd name="connsiteX0" fmla="*/ 5073792 w 12052680"/>
                  <a:gd name="connsiteY0" fmla="*/ 0 h 2010168"/>
                  <a:gd name="connsiteX1" fmla="*/ 12052680 w 12052680"/>
                  <a:gd name="connsiteY1" fmla="*/ 1869250 h 2010168"/>
                  <a:gd name="connsiteX2" fmla="*/ 12052680 w 12052680"/>
                  <a:gd name="connsiteY2" fmla="*/ 2010168 h 2010168"/>
                  <a:gd name="connsiteX3" fmla="*/ 0 w 12052680"/>
                  <a:gd name="connsiteY3" fmla="*/ 2010168 h 201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52680" h="2010168">
                    <a:moveTo>
                      <a:pt x="5073792" y="0"/>
                    </a:moveTo>
                    <a:lnTo>
                      <a:pt x="12052680" y="1869250"/>
                    </a:lnTo>
                    <a:lnTo>
                      <a:pt x="12052680" y="2010168"/>
                    </a:lnTo>
                    <a:lnTo>
                      <a:pt x="0" y="2010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8" name="任意多边形: 形状 5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-12088" y="5275332"/>
                <a:ext cx="12204089" cy="1582668"/>
              </a:xfrm>
              <a:custGeom>
                <a:avLst/>
                <a:gdLst>
                  <a:gd name="connsiteX0" fmla="*/ 2856139 w 12204089"/>
                  <a:gd name="connsiteY0" fmla="*/ 0 h 1582668"/>
                  <a:gd name="connsiteX1" fmla="*/ 12204089 w 12204089"/>
                  <a:gd name="connsiteY1" fmla="*/ 1521377 h 1582668"/>
                  <a:gd name="connsiteX2" fmla="*/ 12204089 w 12204089"/>
                  <a:gd name="connsiteY2" fmla="*/ 1582668 h 1582668"/>
                  <a:gd name="connsiteX3" fmla="*/ 0 w 12204089"/>
                  <a:gd name="connsiteY3" fmla="*/ 1582668 h 158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04089" h="1582668">
                    <a:moveTo>
                      <a:pt x="2856139" y="0"/>
                    </a:moveTo>
                    <a:lnTo>
                      <a:pt x="12204089" y="1521377"/>
                    </a:lnTo>
                    <a:lnTo>
                      <a:pt x="12204089" y="1582668"/>
                    </a:lnTo>
                    <a:lnTo>
                      <a:pt x="0" y="1582668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 dirty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579225" y="3784056"/>
            <a:ext cx="5477584" cy="563088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184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351790" indent="0" algn="ctr">
              <a:buNone/>
              <a:defRPr sz="1540"/>
            </a:lvl2pPr>
            <a:lvl3pPr marL="703580" indent="0" algn="ctr">
              <a:buNone/>
              <a:defRPr sz="1385"/>
            </a:lvl3pPr>
            <a:lvl4pPr marL="1055370" indent="0" algn="ctr">
              <a:buNone/>
              <a:defRPr sz="1230"/>
            </a:lvl4pPr>
            <a:lvl5pPr marL="1407160" indent="0" algn="ctr">
              <a:buNone/>
              <a:defRPr sz="1230"/>
            </a:lvl5pPr>
            <a:lvl6pPr marL="1758950" indent="0" algn="ctr">
              <a:buNone/>
              <a:defRPr sz="1230"/>
            </a:lvl6pPr>
            <a:lvl7pPr marL="2110105" indent="0" algn="ctr">
              <a:buNone/>
              <a:defRPr sz="1230"/>
            </a:lvl7pPr>
            <a:lvl8pPr marL="2462530" indent="0" algn="ctr">
              <a:buNone/>
              <a:defRPr sz="1230"/>
            </a:lvl8pPr>
            <a:lvl9pPr marL="2813685" indent="0" algn="ctr">
              <a:buNone/>
              <a:defRPr sz="123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579224" y="2434779"/>
            <a:ext cx="7328987" cy="1052789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lnSpc>
                <a:spcPct val="90000"/>
              </a:lnSpc>
              <a:defRPr sz="554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21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87543" y="1655151"/>
            <a:ext cx="9518316" cy="4726521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5179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70358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05537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40716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 flipV="1">
            <a:off x="7241867" y="4015"/>
            <a:ext cx="3451534" cy="7574150"/>
            <a:chOff x="7778078" y="0"/>
            <a:chExt cx="4413923" cy="3499502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2" name="任意多边形: 形状 11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37887" y="2572037"/>
            <a:ext cx="5363580" cy="1069210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415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937887" y="3971568"/>
            <a:ext cx="5363580" cy="890786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154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35179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2pPr>
            <a:lvl3pPr marL="70358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3pPr>
            <a:lvl4pPr marL="105537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4pPr>
            <a:lvl5pPr marL="140716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5pPr>
            <a:lvl6pPr marL="175895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6pPr>
            <a:lvl7pPr marL="2110105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7pPr>
            <a:lvl8pPr marL="246253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8pPr>
            <a:lvl9pPr marL="2813685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472015" y="1655151"/>
            <a:ext cx="4633844" cy="4726521"/>
          </a:xfrm>
        </p:spPr>
        <p:txBody>
          <a:bodyPr>
            <a:noAutofit/>
          </a:bodyPr>
          <a:lstStyle>
            <a:lvl1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5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587585" y="1092341"/>
            <a:ext cx="4633844" cy="334171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4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51790" indent="0">
              <a:buNone/>
              <a:defRPr sz="1540" b="1"/>
            </a:lvl2pPr>
            <a:lvl3pPr marL="703580" indent="0">
              <a:buNone/>
              <a:defRPr sz="1385" b="1"/>
            </a:lvl3pPr>
            <a:lvl4pPr marL="1055370" indent="0">
              <a:buNone/>
              <a:defRPr sz="1230" b="1"/>
            </a:lvl4pPr>
            <a:lvl5pPr marL="1407160" indent="0">
              <a:buNone/>
              <a:defRPr sz="1230" b="1"/>
            </a:lvl5pPr>
            <a:lvl6pPr marL="1758950" indent="0">
              <a:buNone/>
              <a:defRPr sz="1230" b="1"/>
            </a:lvl6pPr>
            <a:lvl7pPr marL="2110105" indent="0">
              <a:buNone/>
              <a:defRPr sz="1230" b="1"/>
            </a:lvl7pPr>
            <a:lvl8pPr marL="2462530" indent="0">
              <a:buNone/>
              <a:defRPr sz="1230" b="1"/>
            </a:lvl8pPr>
            <a:lvl9pPr marL="2813685" indent="0">
              <a:buNone/>
              <a:defRPr sz="123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87580" y="2104371"/>
            <a:ext cx="4633807" cy="4328189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5469273" y="1092341"/>
            <a:ext cx="4633844" cy="3341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4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51790" indent="0">
              <a:buNone/>
              <a:defRPr sz="1540" b="1"/>
            </a:lvl2pPr>
            <a:lvl3pPr marL="703580" indent="0">
              <a:buNone/>
              <a:defRPr sz="1385" b="1"/>
            </a:lvl3pPr>
            <a:lvl4pPr marL="1055370" indent="0">
              <a:buNone/>
              <a:defRPr sz="1230" b="1"/>
            </a:lvl4pPr>
            <a:lvl5pPr marL="1407160" indent="0">
              <a:buNone/>
              <a:defRPr sz="1230" b="1"/>
            </a:lvl5pPr>
            <a:lvl6pPr marL="1758950" indent="0">
              <a:buNone/>
              <a:defRPr sz="1230" b="1"/>
            </a:lvl6pPr>
            <a:lvl7pPr marL="2110105" indent="0">
              <a:buNone/>
              <a:defRPr sz="1230" b="1"/>
            </a:lvl7pPr>
            <a:lvl8pPr marL="2462530" indent="0">
              <a:buNone/>
              <a:defRPr sz="1230" b="1"/>
            </a:lvl8pPr>
            <a:lvl9pPr marL="2813685" indent="0">
              <a:buNone/>
              <a:defRPr sz="123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5469273" y="2104371"/>
            <a:ext cx="4633844" cy="4328189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6822023" y="0"/>
            <a:ext cx="3871378" cy="3855933"/>
            <a:chOff x="7778078" y="0"/>
            <a:chExt cx="4413923" cy="3499502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87543" y="538044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85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5472057" y="1655151"/>
            <a:ext cx="4633844" cy="4726521"/>
          </a:xfrm>
        </p:spPr>
        <p:txBody>
          <a:bodyPr vert="horz" lIns="101600" tIns="0" rIns="82550" bIns="0" rtlCol="0">
            <a:norm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5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4"/>
            </p:custDataLst>
          </p:nvPr>
        </p:nvSpPr>
        <p:spPr>
          <a:xfrm>
            <a:off x="9271767" y="1655151"/>
            <a:ext cx="834092" cy="4726521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5"/>
            </p:custDataLst>
          </p:nvPr>
        </p:nvSpPr>
        <p:spPr>
          <a:xfrm>
            <a:off x="587580" y="1655142"/>
            <a:ext cx="8620064" cy="4726521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5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587585" y="1655151"/>
            <a:ext cx="9518316" cy="4726521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 flipH="1">
            <a:off x="-1" y="0"/>
            <a:ext cx="3415299" cy="340167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 flipH="1">
            <a:off x="-10603" y="4728425"/>
            <a:ext cx="10704003" cy="2828077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>
              <p:custDataLst>
                <p:tags r:id="rId8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9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0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1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3139732" y="2479876"/>
            <a:ext cx="5728344" cy="1519077"/>
          </a:xfrm>
        </p:spPr>
        <p:txBody>
          <a:bodyPr lIns="90000" tIns="46800" rIns="90000" bIns="46800" anchor="ctr">
            <a:normAutofit/>
          </a:bodyPr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554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  <p:custDataLst>
              <p:tags r:id="rId13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4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5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385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87543" y="538044"/>
            <a:ext cx="9518316" cy="387639"/>
          </a:xfrm>
        </p:spPr>
        <p:txBody>
          <a:bodyPr lIns="100800" tIns="39600" rIns="75600" bIns="39600">
            <a:no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56753" y="335145"/>
            <a:ext cx="10179894" cy="68862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22271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124070" y="1457755"/>
            <a:ext cx="8443155" cy="634658"/>
          </a:xfrm>
        </p:spPr>
        <p:txBody>
          <a:bodyPr lIns="100800" tIns="39600" rIns="75600" bIns="39600" anchor="ctr">
            <a:noAutofit/>
          </a:bodyPr>
          <a:lstStyle>
            <a:lvl1pPr>
              <a:defRPr sz="24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4"/>
            </p:custDataLst>
          </p:nvPr>
        </p:nvSpPr>
        <p:spPr>
          <a:xfrm>
            <a:off x="1123643" y="2771153"/>
            <a:ext cx="8443330" cy="302172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230577" cy="756559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3" name="任意多边形: 形状 12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8" name="任意多边形: 形状 17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11515" y="947990"/>
            <a:ext cx="3473250" cy="773588"/>
          </a:xfrm>
        </p:spPr>
        <p:txBody>
          <a:bodyPr lIns="100800" tIns="39600" rIns="75600" bIns="39600" anchor="ctr">
            <a:noAutofit/>
          </a:bodyPr>
          <a:lstStyle>
            <a:lvl1pPr>
              <a:defRPr sz="277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14673" y="2403678"/>
            <a:ext cx="3470093" cy="359007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4474178" y="1420162"/>
            <a:ext cx="5683500" cy="4462545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2935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24" name="任意多边形: 形状 23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6775" y="931164"/>
            <a:ext cx="9627218" cy="549405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77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36775" y="1921687"/>
            <a:ext cx="9626845" cy="726225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537455" y="3479568"/>
            <a:ext cx="9617745" cy="3009097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541434"/>
            <a:ext cx="10693400" cy="201506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0460" y="801320"/>
            <a:ext cx="9627218" cy="495728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4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530492" y="2213322"/>
            <a:ext cx="9639848" cy="281649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20988" y="5821721"/>
            <a:ext cx="9649320" cy="887258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10075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6" name="任意多边形: 形状 28"/>
          <p:cNvSpPr/>
          <p:nvPr userDrawn="1">
            <p:custDataLst>
              <p:tags r:id="rId5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385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8358" y="311470"/>
            <a:ext cx="9680895" cy="387639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08358" y="2157885"/>
            <a:ext cx="4685730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475105" y="2157885"/>
            <a:ext cx="4707833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02043" y="5395194"/>
            <a:ext cx="4685730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5484578" y="5391228"/>
            <a:ext cx="4707833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612051"/>
            <a:ext cx="10693400" cy="4332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3415205" cy="3401824"/>
            <a:chOff x="7778078" y="0"/>
            <a:chExt cx="4413923" cy="3499502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7278196" y="4165870"/>
            <a:ext cx="3415205" cy="3401824"/>
            <a:chOff x="7778078" y="0"/>
            <a:chExt cx="4413923" cy="3499502"/>
          </a:xfrm>
        </p:grpSpPr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335623" y="1743839"/>
            <a:ext cx="8020050" cy="2093423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462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4"/>
            </p:custDataLst>
          </p:nvPr>
        </p:nvSpPr>
        <p:spPr>
          <a:xfrm>
            <a:off x="1335283" y="4442342"/>
            <a:ext cx="8020050" cy="145245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85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5472057" y="1655151"/>
            <a:ext cx="4633844" cy="4726521"/>
          </a:xfrm>
        </p:spPr>
        <p:txBody>
          <a:bodyPr vert="horz" lIns="101600" tIns="0" rIns="82550" bIns="0" rtlCol="0">
            <a:norm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10582" y="0"/>
            <a:ext cx="10703425" cy="7574691"/>
            <a:chOff x="-19" y="0"/>
            <a:chExt cx="19218" cy="10826"/>
          </a:xfrm>
        </p:grpSpPr>
        <p:grpSp>
          <p:nvGrpSpPr>
            <p:cNvPr id="59" name="组合 58"/>
            <p:cNvGrpSpPr/>
            <p:nvPr>
              <p:custDataLst>
                <p:tags r:id="rId3"/>
              </p:custDataLst>
            </p:nvPr>
          </p:nvGrpSpPr>
          <p:grpSpPr>
            <a:xfrm>
              <a:off x="12249" y="0"/>
              <a:ext cx="6951" cy="5511"/>
              <a:chOff x="7778078" y="0"/>
              <a:chExt cx="4413923" cy="3499502"/>
            </a:xfrm>
          </p:grpSpPr>
          <p:sp>
            <p:nvSpPr>
              <p:cNvPr id="42" name="任意多边形: 形状 4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40" name="任意多边形: 形状 39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8" name="任意多边形: 形状 3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60" name="组合 59"/>
            <p:cNvGrpSpPr/>
            <p:nvPr>
              <p:custDataLst>
                <p:tags r:id="rId8"/>
              </p:custDataLst>
            </p:nvPr>
          </p:nvGrpSpPr>
          <p:grpSpPr>
            <a:xfrm>
              <a:off x="-19" y="7576"/>
              <a:ext cx="19219" cy="3250"/>
              <a:chOff x="-12088" y="4794394"/>
              <a:chExt cx="12204089" cy="2063607"/>
            </a:xfrm>
          </p:grpSpPr>
          <p:sp>
            <p:nvSpPr>
              <p:cNvPr id="52" name="任意多边形: 形状 5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54582" y="4942832"/>
                <a:ext cx="11637418" cy="1915168"/>
              </a:xfrm>
              <a:custGeom>
                <a:avLst/>
                <a:gdLst>
                  <a:gd name="connsiteX0" fmla="*/ 8612903 w 11637418"/>
                  <a:gd name="connsiteY0" fmla="*/ 0 h 1915168"/>
                  <a:gd name="connsiteX1" fmla="*/ 11637418 w 11637418"/>
                  <a:gd name="connsiteY1" fmla="*/ 1581105 h 1915168"/>
                  <a:gd name="connsiteX2" fmla="*/ 11637418 w 11637418"/>
                  <a:gd name="connsiteY2" fmla="*/ 1915168 h 1915168"/>
                  <a:gd name="connsiteX3" fmla="*/ 0 w 11637418"/>
                  <a:gd name="connsiteY3" fmla="*/ 1915168 h 19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7418" h="1915168">
                    <a:moveTo>
                      <a:pt x="8612903" y="0"/>
                    </a:moveTo>
                    <a:lnTo>
                      <a:pt x="11637418" y="1581105"/>
                    </a:lnTo>
                    <a:lnTo>
                      <a:pt x="11637418" y="1915168"/>
                    </a:lnTo>
                    <a:lnTo>
                      <a:pt x="0" y="191516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35096" y="4794394"/>
                <a:ext cx="11856904" cy="2063607"/>
              </a:xfrm>
              <a:custGeom>
                <a:avLst/>
                <a:gdLst>
                  <a:gd name="connsiteX0" fmla="*/ 7128328 w 11856904"/>
                  <a:gd name="connsiteY0" fmla="*/ 0 h 2063607"/>
                  <a:gd name="connsiteX1" fmla="*/ 11856904 w 11856904"/>
                  <a:gd name="connsiteY1" fmla="*/ 1832069 h 2063607"/>
                  <a:gd name="connsiteX2" fmla="*/ 11856904 w 11856904"/>
                  <a:gd name="connsiteY2" fmla="*/ 2063607 h 2063607"/>
                  <a:gd name="connsiteX3" fmla="*/ 0 w 11856904"/>
                  <a:gd name="connsiteY3" fmla="*/ 2063607 h 206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6904" h="2063607">
                    <a:moveTo>
                      <a:pt x="7128328" y="0"/>
                    </a:moveTo>
                    <a:lnTo>
                      <a:pt x="11856904" y="1832069"/>
                    </a:lnTo>
                    <a:lnTo>
                      <a:pt x="11856904" y="2063607"/>
                    </a:lnTo>
                    <a:lnTo>
                      <a:pt x="0" y="206360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47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6" name="任意多边形: 形状 5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39320" y="4847832"/>
                <a:ext cx="12052680" cy="2010168"/>
              </a:xfrm>
              <a:custGeom>
                <a:avLst/>
                <a:gdLst>
                  <a:gd name="connsiteX0" fmla="*/ 5073792 w 12052680"/>
                  <a:gd name="connsiteY0" fmla="*/ 0 h 2010168"/>
                  <a:gd name="connsiteX1" fmla="*/ 12052680 w 12052680"/>
                  <a:gd name="connsiteY1" fmla="*/ 1869250 h 2010168"/>
                  <a:gd name="connsiteX2" fmla="*/ 12052680 w 12052680"/>
                  <a:gd name="connsiteY2" fmla="*/ 2010168 h 2010168"/>
                  <a:gd name="connsiteX3" fmla="*/ 0 w 12052680"/>
                  <a:gd name="connsiteY3" fmla="*/ 2010168 h 201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52680" h="2010168">
                    <a:moveTo>
                      <a:pt x="5073792" y="0"/>
                    </a:moveTo>
                    <a:lnTo>
                      <a:pt x="12052680" y="1869250"/>
                    </a:lnTo>
                    <a:lnTo>
                      <a:pt x="12052680" y="2010168"/>
                    </a:lnTo>
                    <a:lnTo>
                      <a:pt x="0" y="2010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8" name="任意多边形: 形状 5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-12088" y="5275332"/>
                <a:ext cx="12204089" cy="1582668"/>
              </a:xfrm>
              <a:custGeom>
                <a:avLst/>
                <a:gdLst>
                  <a:gd name="connsiteX0" fmla="*/ 2856139 w 12204089"/>
                  <a:gd name="connsiteY0" fmla="*/ 0 h 1582668"/>
                  <a:gd name="connsiteX1" fmla="*/ 12204089 w 12204089"/>
                  <a:gd name="connsiteY1" fmla="*/ 1521377 h 1582668"/>
                  <a:gd name="connsiteX2" fmla="*/ 12204089 w 12204089"/>
                  <a:gd name="connsiteY2" fmla="*/ 1582668 h 1582668"/>
                  <a:gd name="connsiteX3" fmla="*/ 0 w 12204089"/>
                  <a:gd name="connsiteY3" fmla="*/ 1582668 h 158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04089" h="1582668">
                    <a:moveTo>
                      <a:pt x="2856139" y="0"/>
                    </a:moveTo>
                    <a:lnTo>
                      <a:pt x="12204089" y="1521377"/>
                    </a:lnTo>
                    <a:lnTo>
                      <a:pt x="12204089" y="1582668"/>
                    </a:lnTo>
                    <a:lnTo>
                      <a:pt x="0" y="1582668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 dirty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579225" y="3784056"/>
            <a:ext cx="5477584" cy="563088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184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351790" indent="0" algn="ctr">
              <a:buNone/>
              <a:defRPr sz="1540"/>
            </a:lvl2pPr>
            <a:lvl3pPr marL="703580" indent="0" algn="ctr">
              <a:buNone/>
              <a:defRPr sz="1385"/>
            </a:lvl3pPr>
            <a:lvl4pPr marL="1055370" indent="0" algn="ctr">
              <a:buNone/>
              <a:defRPr sz="1230"/>
            </a:lvl4pPr>
            <a:lvl5pPr marL="1407160" indent="0" algn="ctr">
              <a:buNone/>
              <a:defRPr sz="1230"/>
            </a:lvl5pPr>
            <a:lvl6pPr marL="1758950" indent="0" algn="ctr">
              <a:buNone/>
              <a:defRPr sz="1230"/>
            </a:lvl6pPr>
            <a:lvl7pPr marL="2110105" indent="0" algn="ctr">
              <a:buNone/>
              <a:defRPr sz="1230"/>
            </a:lvl7pPr>
            <a:lvl8pPr marL="2462530" indent="0" algn="ctr">
              <a:buNone/>
              <a:defRPr sz="1230"/>
            </a:lvl8pPr>
            <a:lvl9pPr marL="2813685" indent="0" algn="ctr">
              <a:buNone/>
              <a:defRPr sz="123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579224" y="2434779"/>
            <a:ext cx="7328987" cy="1052789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lnSpc>
                <a:spcPct val="90000"/>
              </a:lnSpc>
              <a:defRPr sz="554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21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87543" y="1655151"/>
            <a:ext cx="9518316" cy="4726521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5179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70358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05537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40716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 flipV="1">
            <a:off x="7241867" y="4015"/>
            <a:ext cx="3451534" cy="7574150"/>
            <a:chOff x="7778078" y="0"/>
            <a:chExt cx="4413923" cy="3499502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2" name="任意多边形: 形状 11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37887" y="2572037"/>
            <a:ext cx="5363580" cy="1069210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415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937887" y="3971568"/>
            <a:ext cx="5363580" cy="890786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154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35179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2pPr>
            <a:lvl3pPr marL="70358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3pPr>
            <a:lvl4pPr marL="105537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4pPr>
            <a:lvl5pPr marL="140716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5pPr>
            <a:lvl6pPr marL="175895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6pPr>
            <a:lvl7pPr marL="2110105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7pPr>
            <a:lvl8pPr marL="246253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8pPr>
            <a:lvl9pPr marL="2813685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472015" y="1655151"/>
            <a:ext cx="4633844" cy="4726521"/>
          </a:xfrm>
        </p:spPr>
        <p:txBody>
          <a:bodyPr>
            <a:noAutofit/>
          </a:bodyPr>
          <a:lstStyle>
            <a:lvl1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5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587585" y="1092341"/>
            <a:ext cx="4633844" cy="334171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4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51790" indent="0">
              <a:buNone/>
              <a:defRPr sz="1540" b="1"/>
            </a:lvl2pPr>
            <a:lvl3pPr marL="703580" indent="0">
              <a:buNone/>
              <a:defRPr sz="1385" b="1"/>
            </a:lvl3pPr>
            <a:lvl4pPr marL="1055370" indent="0">
              <a:buNone/>
              <a:defRPr sz="1230" b="1"/>
            </a:lvl4pPr>
            <a:lvl5pPr marL="1407160" indent="0">
              <a:buNone/>
              <a:defRPr sz="1230" b="1"/>
            </a:lvl5pPr>
            <a:lvl6pPr marL="1758950" indent="0">
              <a:buNone/>
              <a:defRPr sz="1230" b="1"/>
            </a:lvl6pPr>
            <a:lvl7pPr marL="2110105" indent="0">
              <a:buNone/>
              <a:defRPr sz="1230" b="1"/>
            </a:lvl7pPr>
            <a:lvl8pPr marL="2462530" indent="0">
              <a:buNone/>
              <a:defRPr sz="1230" b="1"/>
            </a:lvl8pPr>
            <a:lvl9pPr marL="2813685" indent="0">
              <a:buNone/>
              <a:defRPr sz="123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87580" y="2104371"/>
            <a:ext cx="4633807" cy="4328189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5469273" y="1092341"/>
            <a:ext cx="4633844" cy="3341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4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51790" indent="0">
              <a:buNone/>
              <a:defRPr sz="1540" b="1"/>
            </a:lvl2pPr>
            <a:lvl3pPr marL="703580" indent="0">
              <a:buNone/>
              <a:defRPr sz="1385" b="1"/>
            </a:lvl3pPr>
            <a:lvl4pPr marL="1055370" indent="0">
              <a:buNone/>
              <a:defRPr sz="1230" b="1"/>
            </a:lvl4pPr>
            <a:lvl5pPr marL="1407160" indent="0">
              <a:buNone/>
              <a:defRPr sz="1230" b="1"/>
            </a:lvl5pPr>
            <a:lvl6pPr marL="1758950" indent="0">
              <a:buNone/>
              <a:defRPr sz="1230" b="1"/>
            </a:lvl6pPr>
            <a:lvl7pPr marL="2110105" indent="0">
              <a:buNone/>
              <a:defRPr sz="1230" b="1"/>
            </a:lvl7pPr>
            <a:lvl8pPr marL="2462530" indent="0">
              <a:buNone/>
              <a:defRPr sz="1230" b="1"/>
            </a:lvl8pPr>
            <a:lvl9pPr marL="2813685" indent="0">
              <a:buNone/>
              <a:defRPr sz="123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5469273" y="2104371"/>
            <a:ext cx="4633844" cy="4328189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6822023" y="0"/>
            <a:ext cx="3871378" cy="3855933"/>
            <a:chOff x="7778078" y="0"/>
            <a:chExt cx="4413923" cy="3499502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87543" y="538044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85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5472057" y="1655151"/>
            <a:ext cx="4633844" cy="4726521"/>
          </a:xfrm>
        </p:spPr>
        <p:txBody>
          <a:bodyPr vert="horz" lIns="101600" tIns="0" rIns="82550" bIns="0" rtlCol="0">
            <a:norm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5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4"/>
            </p:custDataLst>
          </p:nvPr>
        </p:nvSpPr>
        <p:spPr>
          <a:xfrm>
            <a:off x="9271767" y="1655151"/>
            <a:ext cx="834092" cy="4726521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5"/>
            </p:custDataLst>
          </p:nvPr>
        </p:nvSpPr>
        <p:spPr>
          <a:xfrm>
            <a:off x="587580" y="1655142"/>
            <a:ext cx="8620064" cy="4726521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5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4"/>
            </p:custDataLst>
          </p:nvPr>
        </p:nvSpPr>
        <p:spPr>
          <a:xfrm>
            <a:off x="9271767" y="1655151"/>
            <a:ext cx="834092" cy="4726521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5"/>
            </p:custDataLst>
          </p:nvPr>
        </p:nvSpPr>
        <p:spPr>
          <a:xfrm>
            <a:off x="587580" y="1655142"/>
            <a:ext cx="8620064" cy="4726521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5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587585" y="1655151"/>
            <a:ext cx="9518316" cy="4726521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 flipH="1">
            <a:off x="-1" y="0"/>
            <a:ext cx="3415299" cy="340167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 flipH="1">
            <a:off x="-10603" y="4728425"/>
            <a:ext cx="10704003" cy="2828077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>
              <p:custDataLst>
                <p:tags r:id="rId8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9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0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1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3139732" y="2479876"/>
            <a:ext cx="5728344" cy="1519077"/>
          </a:xfrm>
        </p:spPr>
        <p:txBody>
          <a:bodyPr lIns="90000" tIns="46800" rIns="90000" bIns="46800" anchor="ctr">
            <a:normAutofit/>
          </a:bodyPr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554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  <p:custDataLst>
              <p:tags r:id="rId13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4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5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385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87543" y="538044"/>
            <a:ext cx="9518316" cy="387639"/>
          </a:xfrm>
        </p:spPr>
        <p:txBody>
          <a:bodyPr lIns="100800" tIns="39600" rIns="75600" bIns="39600">
            <a:no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56753" y="335145"/>
            <a:ext cx="10179894" cy="68862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22271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124070" y="1457755"/>
            <a:ext cx="8443155" cy="634658"/>
          </a:xfrm>
        </p:spPr>
        <p:txBody>
          <a:bodyPr lIns="100800" tIns="39600" rIns="75600" bIns="39600" anchor="ctr">
            <a:noAutofit/>
          </a:bodyPr>
          <a:lstStyle>
            <a:lvl1pPr>
              <a:defRPr sz="24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4"/>
            </p:custDataLst>
          </p:nvPr>
        </p:nvSpPr>
        <p:spPr>
          <a:xfrm>
            <a:off x="1123643" y="2771153"/>
            <a:ext cx="8443330" cy="302172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230577" cy="756559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3" name="任意多边形: 形状 12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8" name="任意多边形: 形状 17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11515" y="947990"/>
            <a:ext cx="3473250" cy="773588"/>
          </a:xfrm>
        </p:spPr>
        <p:txBody>
          <a:bodyPr lIns="100800" tIns="39600" rIns="75600" bIns="39600" anchor="ctr">
            <a:noAutofit/>
          </a:bodyPr>
          <a:lstStyle>
            <a:lvl1pPr>
              <a:defRPr sz="277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14673" y="2403678"/>
            <a:ext cx="3470093" cy="359007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4474178" y="1420162"/>
            <a:ext cx="5683500" cy="4462545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2935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24" name="任意多边形: 形状 23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6775" y="931164"/>
            <a:ext cx="9627218" cy="549405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77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36775" y="1921687"/>
            <a:ext cx="9626845" cy="726225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537455" y="3479568"/>
            <a:ext cx="9617745" cy="3009097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541434"/>
            <a:ext cx="10693400" cy="201506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0460" y="801320"/>
            <a:ext cx="9627218" cy="495728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4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530492" y="2213322"/>
            <a:ext cx="9639848" cy="281649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20988" y="5821721"/>
            <a:ext cx="9649320" cy="887258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10075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6" name="任意多边形: 形状 28"/>
          <p:cNvSpPr/>
          <p:nvPr userDrawn="1">
            <p:custDataLst>
              <p:tags r:id="rId5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385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8358" y="311470"/>
            <a:ext cx="9680895" cy="387639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08358" y="2157885"/>
            <a:ext cx="4685730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475105" y="2157885"/>
            <a:ext cx="4707833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02043" y="5395194"/>
            <a:ext cx="4685730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5484578" y="5391228"/>
            <a:ext cx="4707833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612051"/>
            <a:ext cx="10693400" cy="4332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3415205" cy="3401824"/>
            <a:chOff x="7778078" y="0"/>
            <a:chExt cx="4413923" cy="3499502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7278196" y="4165870"/>
            <a:ext cx="3415205" cy="3401824"/>
            <a:chOff x="7778078" y="0"/>
            <a:chExt cx="4413923" cy="3499502"/>
          </a:xfrm>
        </p:grpSpPr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335623" y="1743839"/>
            <a:ext cx="8020050" cy="2093423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462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4"/>
            </p:custDataLst>
          </p:nvPr>
        </p:nvSpPr>
        <p:spPr>
          <a:xfrm>
            <a:off x="1335283" y="4442342"/>
            <a:ext cx="8020050" cy="145245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5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587585" y="1655151"/>
            <a:ext cx="9518316" cy="4726521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10582" y="0"/>
            <a:ext cx="10703425" cy="7574691"/>
            <a:chOff x="-19" y="0"/>
            <a:chExt cx="19218" cy="10826"/>
          </a:xfrm>
        </p:grpSpPr>
        <p:grpSp>
          <p:nvGrpSpPr>
            <p:cNvPr id="59" name="组合 58"/>
            <p:cNvGrpSpPr/>
            <p:nvPr>
              <p:custDataLst>
                <p:tags r:id="rId3"/>
              </p:custDataLst>
            </p:nvPr>
          </p:nvGrpSpPr>
          <p:grpSpPr>
            <a:xfrm>
              <a:off x="12249" y="0"/>
              <a:ext cx="6951" cy="5511"/>
              <a:chOff x="7778078" y="0"/>
              <a:chExt cx="4413923" cy="3499502"/>
            </a:xfrm>
          </p:grpSpPr>
          <p:sp>
            <p:nvSpPr>
              <p:cNvPr id="42" name="任意多边形: 形状 4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40" name="任意多边形: 形状 39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8" name="任意多边形: 形状 3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60" name="组合 59"/>
            <p:cNvGrpSpPr/>
            <p:nvPr>
              <p:custDataLst>
                <p:tags r:id="rId8"/>
              </p:custDataLst>
            </p:nvPr>
          </p:nvGrpSpPr>
          <p:grpSpPr>
            <a:xfrm>
              <a:off x="-19" y="7576"/>
              <a:ext cx="19219" cy="3250"/>
              <a:chOff x="-12088" y="4794394"/>
              <a:chExt cx="12204089" cy="2063607"/>
            </a:xfrm>
          </p:grpSpPr>
          <p:sp>
            <p:nvSpPr>
              <p:cNvPr id="52" name="任意多边形: 形状 5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54582" y="4942832"/>
                <a:ext cx="11637418" cy="1915168"/>
              </a:xfrm>
              <a:custGeom>
                <a:avLst/>
                <a:gdLst>
                  <a:gd name="connsiteX0" fmla="*/ 8612903 w 11637418"/>
                  <a:gd name="connsiteY0" fmla="*/ 0 h 1915168"/>
                  <a:gd name="connsiteX1" fmla="*/ 11637418 w 11637418"/>
                  <a:gd name="connsiteY1" fmla="*/ 1581105 h 1915168"/>
                  <a:gd name="connsiteX2" fmla="*/ 11637418 w 11637418"/>
                  <a:gd name="connsiteY2" fmla="*/ 1915168 h 1915168"/>
                  <a:gd name="connsiteX3" fmla="*/ 0 w 11637418"/>
                  <a:gd name="connsiteY3" fmla="*/ 1915168 h 19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7418" h="1915168">
                    <a:moveTo>
                      <a:pt x="8612903" y="0"/>
                    </a:moveTo>
                    <a:lnTo>
                      <a:pt x="11637418" y="1581105"/>
                    </a:lnTo>
                    <a:lnTo>
                      <a:pt x="11637418" y="1915168"/>
                    </a:lnTo>
                    <a:lnTo>
                      <a:pt x="0" y="191516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35096" y="4794394"/>
                <a:ext cx="11856904" cy="2063607"/>
              </a:xfrm>
              <a:custGeom>
                <a:avLst/>
                <a:gdLst>
                  <a:gd name="connsiteX0" fmla="*/ 7128328 w 11856904"/>
                  <a:gd name="connsiteY0" fmla="*/ 0 h 2063607"/>
                  <a:gd name="connsiteX1" fmla="*/ 11856904 w 11856904"/>
                  <a:gd name="connsiteY1" fmla="*/ 1832069 h 2063607"/>
                  <a:gd name="connsiteX2" fmla="*/ 11856904 w 11856904"/>
                  <a:gd name="connsiteY2" fmla="*/ 2063607 h 2063607"/>
                  <a:gd name="connsiteX3" fmla="*/ 0 w 11856904"/>
                  <a:gd name="connsiteY3" fmla="*/ 2063607 h 206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6904" h="2063607">
                    <a:moveTo>
                      <a:pt x="7128328" y="0"/>
                    </a:moveTo>
                    <a:lnTo>
                      <a:pt x="11856904" y="1832069"/>
                    </a:lnTo>
                    <a:lnTo>
                      <a:pt x="11856904" y="2063607"/>
                    </a:lnTo>
                    <a:lnTo>
                      <a:pt x="0" y="206360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47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6" name="任意多边形: 形状 5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39320" y="4847832"/>
                <a:ext cx="12052680" cy="2010168"/>
              </a:xfrm>
              <a:custGeom>
                <a:avLst/>
                <a:gdLst>
                  <a:gd name="connsiteX0" fmla="*/ 5073792 w 12052680"/>
                  <a:gd name="connsiteY0" fmla="*/ 0 h 2010168"/>
                  <a:gd name="connsiteX1" fmla="*/ 12052680 w 12052680"/>
                  <a:gd name="connsiteY1" fmla="*/ 1869250 h 2010168"/>
                  <a:gd name="connsiteX2" fmla="*/ 12052680 w 12052680"/>
                  <a:gd name="connsiteY2" fmla="*/ 2010168 h 2010168"/>
                  <a:gd name="connsiteX3" fmla="*/ 0 w 12052680"/>
                  <a:gd name="connsiteY3" fmla="*/ 2010168 h 201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52680" h="2010168">
                    <a:moveTo>
                      <a:pt x="5073792" y="0"/>
                    </a:moveTo>
                    <a:lnTo>
                      <a:pt x="12052680" y="1869250"/>
                    </a:lnTo>
                    <a:lnTo>
                      <a:pt x="12052680" y="2010168"/>
                    </a:lnTo>
                    <a:lnTo>
                      <a:pt x="0" y="2010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8" name="任意多边形: 形状 5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-12088" y="5275332"/>
                <a:ext cx="12204089" cy="1582668"/>
              </a:xfrm>
              <a:custGeom>
                <a:avLst/>
                <a:gdLst>
                  <a:gd name="connsiteX0" fmla="*/ 2856139 w 12204089"/>
                  <a:gd name="connsiteY0" fmla="*/ 0 h 1582668"/>
                  <a:gd name="connsiteX1" fmla="*/ 12204089 w 12204089"/>
                  <a:gd name="connsiteY1" fmla="*/ 1521377 h 1582668"/>
                  <a:gd name="connsiteX2" fmla="*/ 12204089 w 12204089"/>
                  <a:gd name="connsiteY2" fmla="*/ 1582668 h 1582668"/>
                  <a:gd name="connsiteX3" fmla="*/ 0 w 12204089"/>
                  <a:gd name="connsiteY3" fmla="*/ 1582668 h 158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04089" h="1582668">
                    <a:moveTo>
                      <a:pt x="2856139" y="0"/>
                    </a:moveTo>
                    <a:lnTo>
                      <a:pt x="12204089" y="1521377"/>
                    </a:lnTo>
                    <a:lnTo>
                      <a:pt x="12204089" y="1582668"/>
                    </a:lnTo>
                    <a:lnTo>
                      <a:pt x="0" y="1582668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 dirty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579225" y="3784056"/>
            <a:ext cx="5477584" cy="563088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184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351790" indent="0" algn="ctr">
              <a:buNone/>
              <a:defRPr sz="1540"/>
            </a:lvl2pPr>
            <a:lvl3pPr marL="703580" indent="0" algn="ctr">
              <a:buNone/>
              <a:defRPr sz="1385"/>
            </a:lvl3pPr>
            <a:lvl4pPr marL="1055370" indent="0" algn="ctr">
              <a:buNone/>
              <a:defRPr sz="1230"/>
            </a:lvl4pPr>
            <a:lvl5pPr marL="1407160" indent="0" algn="ctr">
              <a:buNone/>
              <a:defRPr sz="1230"/>
            </a:lvl5pPr>
            <a:lvl6pPr marL="1758950" indent="0" algn="ctr">
              <a:buNone/>
              <a:defRPr sz="1230"/>
            </a:lvl6pPr>
            <a:lvl7pPr marL="2110105" indent="0" algn="ctr">
              <a:buNone/>
              <a:defRPr sz="1230"/>
            </a:lvl7pPr>
            <a:lvl8pPr marL="2462530" indent="0" algn="ctr">
              <a:buNone/>
              <a:defRPr sz="1230"/>
            </a:lvl8pPr>
            <a:lvl9pPr marL="2813685" indent="0" algn="ctr">
              <a:buNone/>
              <a:defRPr sz="123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579224" y="2434779"/>
            <a:ext cx="7328987" cy="1052789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lnSpc>
                <a:spcPct val="90000"/>
              </a:lnSpc>
              <a:defRPr sz="554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21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87543" y="1655151"/>
            <a:ext cx="9518316" cy="4726521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5179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70358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05537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40716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 flipV="1">
            <a:off x="7241867" y="4015"/>
            <a:ext cx="3451534" cy="7574150"/>
            <a:chOff x="7778078" y="0"/>
            <a:chExt cx="4413923" cy="3499502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2" name="任意多边形: 形状 11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37887" y="2572037"/>
            <a:ext cx="5363580" cy="1069210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415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937887" y="3971568"/>
            <a:ext cx="5363580" cy="890786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154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35179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2pPr>
            <a:lvl3pPr marL="70358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3pPr>
            <a:lvl4pPr marL="105537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4pPr>
            <a:lvl5pPr marL="140716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5pPr>
            <a:lvl6pPr marL="175895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6pPr>
            <a:lvl7pPr marL="2110105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7pPr>
            <a:lvl8pPr marL="246253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8pPr>
            <a:lvl9pPr marL="2813685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472015" y="1655151"/>
            <a:ext cx="4633844" cy="4726521"/>
          </a:xfrm>
        </p:spPr>
        <p:txBody>
          <a:bodyPr>
            <a:noAutofit/>
          </a:bodyPr>
          <a:lstStyle>
            <a:lvl1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5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587585" y="1092341"/>
            <a:ext cx="4633844" cy="334171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4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51790" indent="0">
              <a:buNone/>
              <a:defRPr sz="1540" b="1"/>
            </a:lvl2pPr>
            <a:lvl3pPr marL="703580" indent="0">
              <a:buNone/>
              <a:defRPr sz="1385" b="1"/>
            </a:lvl3pPr>
            <a:lvl4pPr marL="1055370" indent="0">
              <a:buNone/>
              <a:defRPr sz="1230" b="1"/>
            </a:lvl4pPr>
            <a:lvl5pPr marL="1407160" indent="0">
              <a:buNone/>
              <a:defRPr sz="1230" b="1"/>
            </a:lvl5pPr>
            <a:lvl6pPr marL="1758950" indent="0">
              <a:buNone/>
              <a:defRPr sz="1230" b="1"/>
            </a:lvl6pPr>
            <a:lvl7pPr marL="2110105" indent="0">
              <a:buNone/>
              <a:defRPr sz="1230" b="1"/>
            </a:lvl7pPr>
            <a:lvl8pPr marL="2462530" indent="0">
              <a:buNone/>
              <a:defRPr sz="1230" b="1"/>
            </a:lvl8pPr>
            <a:lvl9pPr marL="2813685" indent="0">
              <a:buNone/>
              <a:defRPr sz="123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87580" y="2104371"/>
            <a:ext cx="4633807" cy="4328189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5469273" y="1092341"/>
            <a:ext cx="4633844" cy="3341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4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51790" indent="0">
              <a:buNone/>
              <a:defRPr sz="1540" b="1"/>
            </a:lvl2pPr>
            <a:lvl3pPr marL="703580" indent="0">
              <a:buNone/>
              <a:defRPr sz="1385" b="1"/>
            </a:lvl3pPr>
            <a:lvl4pPr marL="1055370" indent="0">
              <a:buNone/>
              <a:defRPr sz="1230" b="1"/>
            </a:lvl4pPr>
            <a:lvl5pPr marL="1407160" indent="0">
              <a:buNone/>
              <a:defRPr sz="1230" b="1"/>
            </a:lvl5pPr>
            <a:lvl6pPr marL="1758950" indent="0">
              <a:buNone/>
              <a:defRPr sz="1230" b="1"/>
            </a:lvl6pPr>
            <a:lvl7pPr marL="2110105" indent="0">
              <a:buNone/>
              <a:defRPr sz="1230" b="1"/>
            </a:lvl7pPr>
            <a:lvl8pPr marL="2462530" indent="0">
              <a:buNone/>
              <a:defRPr sz="1230" b="1"/>
            </a:lvl8pPr>
            <a:lvl9pPr marL="2813685" indent="0">
              <a:buNone/>
              <a:defRPr sz="123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5469273" y="2104371"/>
            <a:ext cx="4633844" cy="4328189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6822023" y="0"/>
            <a:ext cx="3871378" cy="3855933"/>
            <a:chOff x="7778078" y="0"/>
            <a:chExt cx="4413923" cy="3499502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87543" y="538044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85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5472057" y="1655151"/>
            <a:ext cx="4633844" cy="4726521"/>
          </a:xfrm>
        </p:spPr>
        <p:txBody>
          <a:bodyPr vert="horz" lIns="101600" tIns="0" rIns="82550" bIns="0" rtlCol="0">
            <a:norm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5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4"/>
            </p:custDataLst>
          </p:nvPr>
        </p:nvSpPr>
        <p:spPr>
          <a:xfrm>
            <a:off x="9271767" y="1655151"/>
            <a:ext cx="834092" cy="4726521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5"/>
            </p:custDataLst>
          </p:nvPr>
        </p:nvSpPr>
        <p:spPr>
          <a:xfrm>
            <a:off x="587580" y="1655142"/>
            <a:ext cx="8620064" cy="4726521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5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587585" y="1655151"/>
            <a:ext cx="9518316" cy="4726521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 flipH="1">
            <a:off x="-1" y="0"/>
            <a:ext cx="3415299" cy="340167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 flipH="1">
            <a:off x="-10603" y="4728425"/>
            <a:ext cx="10704003" cy="2828077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>
              <p:custDataLst>
                <p:tags r:id="rId8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9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0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1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3139732" y="2479876"/>
            <a:ext cx="5728344" cy="1519077"/>
          </a:xfrm>
        </p:spPr>
        <p:txBody>
          <a:bodyPr lIns="90000" tIns="46800" rIns="90000" bIns="46800" anchor="ctr">
            <a:normAutofit/>
          </a:bodyPr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554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  <p:custDataLst>
              <p:tags r:id="rId13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4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5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 flipH="1">
            <a:off x="-1" y="0"/>
            <a:ext cx="3415299" cy="340167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 flipH="1">
            <a:off x="-10603" y="4728425"/>
            <a:ext cx="10704003" cy="2828077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>
              <p:custDataLst>
                <p:tags r:id="rId8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9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0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1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3139732" y="2479876"/>
            <a:ext cx="5728344" cy="1519077"/>
          </a:xfrm>
        </p:spPr>
        <p:txBody>
          <a:bodyPr lIns="90000" tIns="46800" rIns="90000" bIns="46800" anchor="ctr">
            <a:normAutofit/>
          </a:bodyPr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554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  <p:custDataLst>
              <p:tags r:id="rId13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4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5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385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87543" y="538044"/>
            <a:ext cx="9518316" cy="387639"/>
          </a:xfrm>
        </p:spPr>
        <p:txBody>
          <a:bodyPr lIns="100800" tIns="39600" rIns="75600" bIns="39600">
            <a:no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56753" y="335145"/>
            <a:ext cx="10179894" cy="68862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22271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124070" y="1457755"/>
            <a:ext cx="8443155" cy="634658"/>
          </a:xfrm>
        </p:spPr>
        <p:txBody>
          <a:bodyPr lIns="100800" tIns="39600" rIns="75600" bIns="39600" anchor="ctr">
            <a:noAutofit/>
          </a:bodyPr>
          <a:lstStyle>
            <a:lvl1pPr>
              <a:defRPr sz="24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4"/>
            </p:custDataLst>
          </p:nvPr>
        </p:nvSpPr>
        <p:spPr>
          <a:xfrm>
            <a:off x="1123643" y="2771153"/>
            <a:ext cx="8443330" cy="302172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230577" cy="756559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3" name="任意多边形: 形状 12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8" name="任意多边形: 形状 17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11515" y="947990"/>
            <a:ext cx="3473250" cy="773588"/>
          </a:xfrm>
        </p:spPr>
        <p:txBody>
          <a:bodyPr lIns="100800" tIns="39600" rIns="75600" bIns="39600" anchor="ctr">
            <a:noAutofit/>
          </a:bodyPr>
          <a:lstStyle>
            <a:lvl1pPr>
              <a:defRPr sz="277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14673" y="2403678"/>
            <a:ext cx="3470093" cy="359007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4474178" y="1420162"/>
            <a:ext cx="5683500" cy="4462545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2935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24" name="任意多边形: 形状 23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6775" y="931164"/>
            <a:ext cx="9627218" cy="549405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77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36775" y="1921687"/>
            <a:ext cx="9626845" cy="726225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537455" y="3479568"/>
            <a:ext cx="9617745" cy="3009097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541434"/>
            <a:ext cx="10693400" cy="201506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0460" y="801320"/>
            <a:ext cx="9627218" cy="495728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4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530492" y="2213322"/>
            <a:ext cx="9639848" cy="281649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20988" y="5821721"/>
            <a:ext cx="9649320" cy="887258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10075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6" name="任意多边形: 形状 28"/>
          <p:cNvSpPr/>
          <p:nvPr userDrawn="1">
            <p:custDataLst>
              <p:tags r:id="rId5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385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8358" y="311470"/>
            <a:ext cx="9680895" cy="387639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08358" y="2157885"/>
            <a:ext cx="4685730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475105" y="2157885"/>
            <a:ext cx="4707833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02043" y="5395194"/>
            <a:ext cx="4685730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5484578" y="5391228"/>
            <a:ext cx="4707833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612051"/>
            <a:ext cx="10693400" cy="4332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3415205" cy="3401824"/>
            <a:chOff x="7778078" y="0"/>
            <a:chExt cx="4413923" cy="3499502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7278196" y="4165870"/>
            <a:ext cx="3415205" cy="3401824"/>
            <a:chOff x="7778078" y="0"/>
            <a:chExt cx="4413923" cy="3499502"/>
          </a:xfrm>
        </p:grpSpPr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335623" y="1743839"/>
            <a:ext cx="8020050" cy="2093423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462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4"/>
            </p:custDataLst>
          </p:nvPr>
        </p:nvSpPr>
        <p:spPr>
          <a:xfrm>
            <a:off x="1335283" y="4442342"/>
            <a:ext cx="8020050" cy="145245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10582" y="0"/>
            <a:ext cx="10703425" cy="7574691"/>
            <a:chOff x="-19" y="0"/>
            <a:chExt cx="19218" cy="10826"/>
          </a:xfrm>
        </p:grpSpPr>
        <p:grpSp>
          <p:nvGrpSpPr>
            <p:cNvPr id="59" name="组合 58"/>
            <p:cNvGrpSpPr/>
            <p:nvPr>
              <p:custDataLst>
                <p:tags r:id="rId3"/>
              </p:custDataLst>
            </p:nvPr>
          </p:nvGrpSpPr>
          <p:grpSpPr>
            <a:xfrm>
              <a:off x="12249" y="0"/>
              <a:ext cx="6951" cy="5511"/>
              <a:chOff x="7778078" y="0"/>
              <a:chExt cx="4413923" cy="3499502"/>
            </a:xfrm>
          </p:grpSpPr>
          <p:sp>
            <p:nvSpPr>
              <p:cNvPr id="42" name="任意多边形: 形状 4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40" name="任意多边形: 形状 39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8" name="任意多边形: 形状 3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60" name="组合 59"/>
            <p:cNvGrpSpPr/>
            <p:nvPr>
              <p:custDataLst>
                <p:tags r:id="rId8"/>
              </p:custDataLst>
            </p:nvPr>
          </p:nvGrpSpPr>
          <p:grpSpPr>
            <a:xfrm>
              <a:off x="-19" y="7576"/>
              <a:ext cx="19219" cy="3250"/>
              <a:chOff x="-12088" y="4794394"/>
              <a:chExt cx="12204089" cy="2063607"/>
            </a:xfrm>
          </p:grpSpPr>
          <p:sp>
            <p:nvSpPr>
              <p:cNvPr id="52" name="任意多边形: 形状 5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54582" y="4942832"/>
                <a:ext cx="11637418" cy="1915168"/>
              </a:xfrm>
              <a:custGeom>
                <a:avLst/>
                <a:gdLst>
                  <a:gd name="connsiteX0" fmla="*/ 8612903 w 11637418"/>
                  <a:gd name="connsiteY0" fmla="*/ 0 h 1915168"/>
                  <a:gd name="connsiteX1" fmla="*/ 11637418 w 11637418"/>
                  <a:gd name="connsiteY1" fmla="*/ 1581105 h 1915168"/>
                  <a:gd name="connsiteX2" fmla="*/ 11637418 w 11637418"/>
                  <a:gd name="connsiteY2" fmla="*/ 1915168 h 1915168"/>
                  <a:gd name="connsiteX3" fmla="*/ 0 w 11637418"/>
                  <a:gd name="connsiteY3" fmla="*/ 1915168 h 19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7418" h="1915168">
                    <a:moveTo>
                      <a:pt x="8612903" y="0"/>
                    </a:moveTo>
                    <a:lnTo>
                      <a:pt x="11637418" y="1581105"/>
                    </a:lnTo>
                    <a:lnTo>
                      <a:pt x="11637418" y="1915168"/>
                    </a:lnTo>
                    <a:lnTo>
                      <a:pt x="0" y="191516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35096" y="4794394"/>
                <a:ext cx="11856904" cy="2063607"/>
              </a:xfrm>
              <a:custGeom>
                <a:avLst/>
                <a:gdLst>
                  <a:gd name="connsiteX0" fmla="*/ 7128328 w 11856904"/>
                  <a:gd name="connsiteY0" fmla="*/ 0 h 2063607"/>
                  <a:gd name="connsiteX1" fmla="*/ 11856904 w 11856904"/>
                  <a:gd name="connsiteY1" fmla="*/ 1832069 h 2063607"/>
                  <a:gd name="connsiteX2" fmla="*/ 11856904 w 11856904"/>
                  <a:gd name="connsiteY2" fmla="*/ 2063607 h 2063607"/>
                  <a:gd name="connsiteX3" fmla="*/ 0 w 11856904"/>
                  <a:gd name="connsiteY3" fmla="*/ 2063607 h 206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6904" h="2063607">
                    <a:moveTo>
                      <a:pt x="7128328" y="0"/>
                    </a:moveTo>
                    <a:lnTo>
                      <a:pt x="11856904" y="1832069"/>
                    </a:lnTo>
                    <a:lnTo>
                      <a:pt x="11856904" y="2063607"/>
                    </a:lnTo>
                    <a:lnTo>
                      <a:pt x="0" y="206360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47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6" name="任意多边形: 形状 5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39320" y="4847832"/>
                <a:ext cx="12052680" cy="2010168"/>
              </a:xfrm>
              <a:custGeom>
                <a:avLst/>
                <a:gdLst>
                  <a:gd name="connsiteX0" fmla="*/ 5073792 w 12052680"/>
                  <a:gd name="connsiteY0" fmla="*/ 0 h 2010168"/>
                  <a:gd name="connsiteX1" fmla="*/ 12052680 w 12052680"/>
                  <a:gd name="connsiteY1" fmla="*/ 1869250 h 2010168"/>
                  <a:gd name="connsiteX2" fmla="*/ 12052680 w 12052680"/>
                  <a:gd name="connsiteY2" fmla="*/ 2010168 h 2010168"/>
                  <a:gd name="connsiteX3" fmla="*/ 0 w 12052680"/>
                  <a:gd name="connsiteY3" fmla="*/ 2010168 h 201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52680" h="2010168">
                    <a:moveTo>
                      <a:pt x="5073792" y="0"/>
                    </a:moveTo>
                    <a:lnTo>
                      <a:pt x="12052680" y="1869250"/>
                    </a:lnTo>
                    <a:lnTo>
                      <a:pt x="12052680" y="2010168"/>
                    </a:lnTo>
                    <a:lnTo>
                      <a:pt x="0" y="2010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8" name="任意多边形: 形状 5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-12088" y="5275332"/>
                <a:ext cx="12204089" cy="1582668"/>
              </a:xfrm>
              <a:custGeom>
                <a:avLst/>
                <a:gdLst>
                  <a:gd name="connsiteX0" fmla="*/ 2856139 w 12204089"/>
                  <a:gd name="connsiteY0" fmla="*/ 0 h 1582668"/>
                  <a:gd name="connsiteX1" fmla="*/ 12204089 w 12204089"/>
                  <a:gd name="connsiteY1" fmla="*/ 1521377 h 1582668"/>
                  <a:gd name="connsiteX2" fmla="*/ 12204089 w 12204089"/>
                  <a:gd name="connsiteY2" fmla="*/ 1582668 h 1582668"/>
                  <a:gd name="connsiteX3" fmla="*/ 0 w 12204089"/>
                  <a:gd name="connsiteY3" fmla="*/ 1582668 h 158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04089" h="1582668">
                    <a:moveTo>
                      <a:pt x="2856139" y="0"/>
                    </a:moveTo>
                    <a:lnTo>
                      <a:pt x="12204089" y="1521377"/>
                    </a:lnTo>
                    <a:lnTo>
                      <a:pt x="12204089" y="1582668"/>
                    </a:lnTo>
                    <a:lnTo>
                      <a:pt x="0" y="1582668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 dirty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579225" y="3784056"/>
            <a:ext cx="5477584" cy="563088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184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351790" indent="0" algn="ctr">
              <a:buNone/>
              <a:defRPr sz="1540"/>
            </a:lvl2pPr>
            <a:lvl3pPr marL="703580" indent="0" algn="ctr">
              <a:buNone/>
              <a:defRPr sz="1385"/>
            </a:lvl3pPr>
            <a:lvl4pPr marL="1055370" indent="0" algn="ctr">
              <a:buNone/>
              <a:defRPr sz="1230"/>
            </a:lvl4pPr>
            <a:lvl5pPr marL="1407160" indent="0" algn="ctr">
              <a:buNone/>
              <a:defRPr sz="1230"/>
            </a:lvl5pPr>
            <a:lvl6pPr marL="1758950" indent="0" algn="ctr">
              <a:buNone/>
              <a:defRPr sz="1230"/>
            </a:lvl6pPr>
            <a:lvl7pPr marL="2110105" indent="0" algn="ctr">
              <a:buNone/>
              <a:defRPr sz="1230"/>
            </a:lvl7pPr>
            <a:lvl8pPr marL="2462530" indent="0" algn="ctr">
              <a:buNone/>
              <a:defRPr sz="1230"/>
            </a:lvl8pPr>
            <a:lvl9pPr marL="2813685" indent="0" algn="ctr">
              <a:buNone/>
              <a:defRPr sz="123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579224" y="2434779"/>
            <a:ext cx="7328987" cy="1052789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lnSpc>
                <a:spcPct val="90000"/>
              </a:lnSpc>
              <a:defRPr sz="554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385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87543" y="538044"/>
            <a:ext cx="9518316" cy="387639"/>
          </a:xfrm>
        </p:spPr>
        <p:txBody>
          <a:bodyPr lIns="100800" tIns="39600" rIns="75600" bIns="39600">
            <a:no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21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87543" y="1655151"/>
            <a:ext cx="9518316" cy="4726521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5179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70358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05537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40716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 flipV="1">
            <a:off x="7241867" y="4015"/>
            <a:ext cx="3451534" cy="7574150"/>
            <a:chOff x="7778078" y="0"/>
            <a:chExt cx="4413923" cy="3499502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2" name="任意多边形: 形状 11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37887" y="2572037"/>
            <a:ext cx="5363580" cy="1069210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415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937887" y="3971568"/>
            <a:ext cx="5363580" cy="890786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154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35179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2pPr>
            <a:lvl3pPr marL="70358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3pPr>
            <a:lvl4pPr marL="105537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4pPr>
            <a:lvl5pPr marL="140716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5pPr>
            <a:lvl6pPr marL="175895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6pPr>
            <a:lvl7pPr marL="2110105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7pPr>
            <a:lvl8pPr marL="246253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8pPr>
            <a:lvl9pPr marL="2813685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472015" y="1655151"/>
            <a:ext cx="4633844" cy="4726521"/>
          </a:xfrm>
        </p:spPr>
        <p:txBody>
          <a:bodyPr>
            <a:noAutofit/>
          </a:bodyPr>
          <a:lstStyle>
            <a:lvl1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5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587585" y="1092341"/>
            <a:ext cx="4633844" cy="334171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4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51790" indent="0">
              <a:buNone/>
              <a:defRPr sz="1540" b="1"/>
            </a:lvl2pPr>
            <a:lvl3pPr marL="703580" indent="0">
              <a:buNone/>
              <a:defRPr sz="1385" b="1"/>
            </a:lvl3pPr>
            <a:lvl4pPr marL="1055370" indent="0">
              <a:buNone/>
              <a:defRPr sz="1230" b="1"/>
            </a:lvl4pPr>
            <a:lvl5pPr marL="1407160" indent="0">
              <a:buNone/>
              <a:defRPr sz="1230" b="1"/>
            </a:lvl5pPr>
            <a:lvl6pPr marL="1758950" indent="0">
              <a:buNone/>
              <a:defRPr sz="1230" b="1"/>
            </a:lvl6pPr>
            <a:lvl7pPr marL="2110105" indent="0">
              <a:buNone/>
              <a:defRPr sz="1230" b="1"/>
            </a:lvl7pPr>
            <a:lvl8pPr marL="2462530" indent="0">
              <a:buNone/>
              <a:defRPr sz="1230" b="1"/>
            </a:lvl8pPr>
            <a:lvl9pPr marL="2813685" indent="0">
              <a:buNone/>
              <a:defRPr sz="123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87580" y="2104371"/>
            <a:ext cx="4633807" cy="4328189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5469273" y="1092341"/>
            <a:ext cx="4633844" cy="3341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4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51790" indent="0">
              <a:buNone/>
              <a:defRPr sz="1540" b="1"/>
            </a:lvl2pPr>
            <a:lvl3pPr marL="703580" indent="0">
              <a:buNone/>
              <a:defRPr sz="1385" b="1"/>
            </a:lvl3pPr>
            <a:lvl4pPr marL="1055370" indent="0">
              <a:buNone/>
              <a:defRPr sz="1230" b="1"/>
            </a:lvl4pPr>
            <a:lvl5pPr marL="1407160" indent="0">
              <a:buNone/>
              <a:defRPr sz="1230" b="1"/>
            </a:lvl5pPr>
            <a:lvl6pPr marL="1758950" indent="0">
              <a:buNone/>
              <a:defRPr sz="1230" b="1"/>
            </a:lvl6pPr>
            <a:lvl7pPr marL="2110105" indent="0">
              <a:buNone/>
              <a:defRPr sz="1230" b="1"/>
            </a:lvl7pPr>
            <a:lvl8pPr marL="2462530" indent="0">
              <a:buNone/>
              <a:defRPr sz="1230" b="1"/>
            </a:lvl8pPr>
            <a:lvl9pPr marL="2813685" indent="0">
              <a:buNone/>
              <a:defRPr sz="123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5469273" y="2104371"/>
            <a:ext cx="4633844" cy="4328189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6822023" y="0"/>
            <a:ext cx="3871378" cy="3855933"/>
            <a:chOff x="7778078" y="0"/>
            <a:chExt cx="4413923" cy="3499502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87543" y="538044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85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5472057" y="1655151"/>
            <a:ext cx="4633844" cy="4726521"/>
          </a:xfrm>
        </p:spPr>
        <p:txBody>
          <a:bodyPr vert="horz" lIns="101600" tIns="0" rIns="82550" bIns="0" rtlCol="0">
            <a:norm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5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4"/>
            </p:custDataLst>
          </p:nvPr>
        </p:nvSpPr>
        <p:spPr>
          <a:xfrm>
            <a:off x="9271767" y="1655151"/>
            <a:ext cx="834092" cy="4726521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5"/>
            </p:custDataLst>
          </p:nvPr>
        </p:nvSpPr>
        <p:spPr>
          <a:xfrm>
            <a:off x="587580" y="1655142"/>
            <a:ext cx="8620064" cy="4726521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5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587585" y="1655151"/>
            <a:ext cx="9518316" cy="4726521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 flipH="1">
            <a:off x="-1" y="0"/>
            <a:ext cx="3415299" cy="340167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 flipH="1">
            <a:off x="-10603" y="4728425"/>
            <a:ext cx="10704003" cy="2828077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>
              <p:custDataLst>
                <p:tags r:id="rId8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9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0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1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3139732" y="2479876"/>
            <a:ext cx="5728344" cy="1519077"/>
          </a:xfrm>
        </p:spPr>
        <p:txBody>
          <a:bodyPr lIns="90000" tIns="46800" rIns="90000" bIns="46800" anchor="ctr">
            <a:normAutofit/>
          </a:bodyPr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554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  <p:custDataLst>
              <p:tags r:id="rId13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4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5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56753" y="335145"/>
            <a:ext cx="10179894" cy="68862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22271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124070" y="1457755"/>
            <a:ext cx="8443155" cy="634658"/>
          </a:xfrm>
        </p:spPr>
        <p:txBody>
          <a:bodyPr lIns="100800" tIns="39600" rIns="75600" bIns="39600" anchor="ctr">
            <a:noAutofit/>
          </a:bodyPr>
          <a:lstStyle>
            <a:lvl1pPr>
              <a:defRPr sz="24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4"/>
            </p:custDataLst>
          </p:nvPr>
        </p:nvSpPr>
        <p:spPr>
          <a:xfrm>
            <a:off x="1123643" y="2771153"/>
            <a:ext cx="8443330" cy="302172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385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87543" y="538044"/>
            <a:ext cx="9518316" cy="387639"/>
          </a:xfrm>
        </p:spPr>
        <p:txBody>
          <a:bodyPr lIns="100800" tIns="39600" rIns="75600" bIns="39600">
            <a:no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56753" y="335145"/>
            <a:ext cx="10179894" cy="68862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22271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124070" y="1457755"/>
            <a:ext cx="8443155" cy="634658"/>
          </a:xfrm>
        </p:spPr>
        <p:txBody>
          <a:bodyPr lIns="100800" tIns="39600" rIns="75600" bIns="39600" anchor="ctr">
            <a:noAutofit/>
          </a:bodyPr>
          <a:lstStyle>
            <a:lvl1pPr>
              <a:defRPr sz="24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4"/>
            </p:custDataLst>
          </p:nvPr>
        </p:nvSpPr>
        <p:spPr>
          <a:xfrm>
            <a:off x="1123643" y="2771153"/>
            <a:ext cx="8443330" cy="302172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230577" cy="756559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3" name="任意多边形: 形状 12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8" name="任意多边形: 形状 17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11515" y="947990"/>
            <a:ext cx="3473250" cy="773588"/>
          </a:xfrm>
        </p:spPr>
        <p:txBody>
          <a:bodyPr lIns="100800" tIns="39600" rIns="75600" bIns="39600" anchor="ctr">
            <a:noAutofit/>
          </a:bodyPr>
          <a:lstStyle>
            <a:lvl1pPr>
              <a:defRPr sz="277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14673" y="2403678"/>
            <a:ext cx="3470093" cy="359007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4474178" y="1420162"/>
            <a:ext cx="5683500" cy="4462545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2935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24" name="任意多边形: 形状 23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6775" y="931164"/>
            <a:ext cx="9627218" cy="549405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77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36775" y="1921687"/>
            <a:ext cx="9626845" cy="726225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537455" y="3479568"/>
            <a:ext cx="9617745" cy="3009097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541434"/>
            <a:ext cx="10693400" cy="201506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0460" y="801320"/>
            <a:ext cx="9627218" cy="495728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4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530492" y="2213322"/>
            <a:ext cx="9639848" cy="281649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20988" y="5821721"/>
            <a:ext cx="9649320" cy="887258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10075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6" name="任意多边形: 形状 28"/>
          <p:cNvSpPr/>
          <p:nvPr userDrawn="1">
            <p:custDataLst>
              <p:tags r:id="rId5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385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8358" y="311470"/>
            <a:ext cx="9680895" cy="387639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08358" y="2157885"/>
            <a:ext cx="4685730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475105" y="2157885"/>
            <a:ext cx="4707833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02043" y="5395194"/>
            <a:ext cx="4685730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5484578" y="5391228"/>
            <a:ext cx="4707833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612051"/>
            <a:ext cx="10693400" cy="4332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3415205" cy="3401824"/>
            <a:chOff x="7778078" y="0"/>
            <a:chExt cx="4413923" cy="3499502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7278196" y="4165870"/>
            <a:ext cx="3415205" cy="3401824"/>
            <a:chOff x="7778078" y="0"/>
            <a:chExt cx="4413923" cy="3499502"/>
          </a:xfrm>
        </p:grpSpPr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335623" y="1743839"/>
            <a:ext cx="8020050" cy="2093423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462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4"/>
            </p:custDataLst>
          </p:nvPr>
        </p:nvSpPr>
        <p:spPr>
          <a:xfrm>
            <a:off x="1335283" y="4442342"/>
            <a:ext cx="8020050" cy="145245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10582" y="0"/>
            <a:ext cx="10703425" cy="7574691"/>
            <a:chOff x="-19" y="0"/>
            <a:chExt cx="19218" cy="10826"/>
          </a:xfrm>
        </p:grpSpPr>
        <p:grpSp>
          <p:nvGrpSpPr>
            <p:cNvPr id="59" name="组合 58"/>
            <p:cNvGrpSpPr/>
            <p:nvPr>
              <p:custDataLst>
                <p:tags r:id="rId3"/>
              </p:custDataLst>
            </p:nvPr>
          </p:nvGrpSpPr>
          <p:grpSpPr>
            <a:xfrm>
              <a:off x="12249" y="0"/>
              <a:ext cx="6951" cy="5511"/>
              <a:chOff x="7778078" y="0"/>
              <a:chExt cx="4413923" cy="3499502"/>
            </a:xfrm>
          </p:grpSpPr>
          <p:sp>
            <p:nvSpPr>
              <p:cNvPr id="42" name="任意多边形: 形状 4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40" name="任意多边形: 形状 39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8" name="任意多边形: 形状 3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60" name="组合 59"/>
            <p:cNvGrpSpPr/>
            <p:nvPr>
              <p:custDataLst>
                <p:tags r:id="rId8"/>
              </p:custDataLst>
            </p:nvPr>
          </p:nvGrpSpPr>
          <p:grpSpPr>
            <a:xfrm>
              <a:off x="-19" y="7576"/>
              <a:ext cx="19219" cy="3250"/>
              <a:chOff x="-12088" y="4794394"/>
              <a:chExt cx="12204089" cy="2063607"/>
            </a:xfrm>
          </p:grpSpPr>
          <p:sp>
            <p:nvSpPr>
              <p:cNvPr id="52" name="任意多边形: 形状 5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54582" y="4942832"/>
                <a:ext cx="11637418" cy="1915168"/>
              </a:xfrm>
              <a:custGeom>
                <a:avLst/>
                <a:gdLst>
                  <a:gd name="connsiteX0" fmla="*/ 8612903 w 11637418"/>
                  <a:gd name="connsiteY0" fmla="*/ 0 h 1915168"/>
                  <a:gd name="connsiteX1" fmla="*/ 11637418 w 11637418"/>
                  <a:gd name="connsiteY1" fmla="*/ 1581105 h 1915168"/>
                  <a:gd name="connsiteX2" fmla="*/ 11637418 w 11637418"/>
                  <a:gd name="connsiteY2" fmla="*/ 1915168 h 1915168"/>
                  <a:gd name="connsiteX3" fmla="*/ 0 w 11637418"/>
                  <a:gd name="connsiteY3" fmla="*/ 1915168 h 19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7418" h="1915168">
                    <a:moveTo>
                      <a:pt x="8612903" y="0"/>
                    </a:moveTo>
                    <a:lnTo>
                      <a:pt x="11637418" y="1581105"/>
                    </a:lnTo>
                    <a:lnTo>
                      <a:pt x="11637418" y="1915168"/>
                    </a:lnTo>
                    <a:lnTo>
                      <a:pt x="0" y="191516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35096" y="4794394"/>
                <a:ext cx="11856904" cy="2063607"/>
              </a:xfrm>
              <a:custGeom>
                <a:avLst/>
                <a:gdLst>
                  <a:gd name="connsiteX0" fmla="*/ 7128328 w 11856904"/>
                  <a:gd name="connsiteY0" fmla="*/ 0 h 2063607"/>
                  <a:gd name="connsiteX1" fmla="*/ 11856904 w 11856904"/>
                  <a:gd name="connsiteY1" fmla="*/ 1832069 h 2063607"/>
                  <a:gd name="connsiteX2" fmla="*/ 11856904 w 11856904"/>
                  <a:gd name="connsiteY2" fmla="*/ 2063607 h 2063607"/>
                  <a:gd name="connsiteX3" fmla="*/ 0 w 11856904"/>
                  <a:gd name="connsiteY3" fmla="*/ 2063607 h 206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6904" h="2063607">
                    <a:moveTo>
                      <a:pt x="7128328" y="0"/>
                    </a:moveTo>
                    <a:lnTo>
                      <a:pt x="11856904" y="1832069"/>
                    </a:lnTo>
                    <a:lnTo>
                      <a:pt x="11856904" y="2063607"/>
                    </a:lnTo>
                    <a:lnTo>
                      <a:pt x="0" y="206360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47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6" name="任意多边形: 形状 5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39320" y="4847832"/>
                <a:ext cx="12052680" cy="2010168"/>
              </a:xfrm>
              <a:custGeom>
                <a:avLst/>
                <a:gdLst>
                  <a:gd name="connsiteX0" fmla="*/ 5073792 w 12052680"/>
                  <a:gd name="connsiteY0" fmla="*/ 0 h 2010168"/>
                  <a:gd name="connsiteX1" fmla="*/ 12052680 w 12052680"/>
                  <a:gd name="connsiteY1" fmla="*/ 1869250 h 2010168"/>
                  <a:gd name="connsiteX2" fmla="*/ 12052680 w 12052680"/>
                  <a:gd name="connsiteY2" fmla="*/ 2010168 h 2010168"/>
                  <a:gd name="connsiteX3" fmla="*/ 0 w 12052680"/>
                  <a:gd name="connsiteY3" fmla="*/ 2010168 h 201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52680" h="2010168">
                    <a:moveTo>
                      <a:pt x="5073792" y="0"/>
                    </a:moveTo>
                    <a:lnTo>
                      <a:pt x="12052680" y="1869250"/>
                    </a:lnTo>
                    <a:lnTo>
                      <a:pt x="12052680" y="2010168"/>
                    </a:lnTo>
                    <a:lnTo>
                      <a:pt x="0" y="2010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8" name="任意多边形: 形状 5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-12088" y="5275332"/>
                <a:ext cx="12204089" cy="1582668"/>
              </a:xfrm>
              <a:custGeom>
                <a:avLst/>
                <a:gdLst>
                  <a:gd name="connsiteX0" fmla="*/ 2856139 w 12204089"/>
                  <a:gd name="connsiteY0" fmla="*/ 0 h 1582668"/>
                  <a:gd name="connsiteX1" fmla="*/ 12204089 w 12204089"/>
                  <a:gd name="connsiteY1" fmla="*/ 1521377 h 1582668"/>
                  <a:gd name="connsiteX2" fmla="*/ 12204089 w 12204089"/>
                  <a:gd name="connsiteY2" fmla="*/ 1582668 h 1582668"/>
                  <a:gd name="connsiteX3" fmla="*/ 0 w 12204089"/>
                  <a:gd name="connsiteY3" fmla="*/ 1582668 h 158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04089" h="1582668">
                    <a:moveTo>
                      <a:pt x="2856139" y="0"/>
                    </a:moveTo>
                    <a:lnTo>
                      <a:pt x="12204089" y="1521377"/>
                    </a:lnTo>
                    <a:lnTo>
                      <a:pt x="12204089" y="1582668"/>
                    </a:lnTo>
                    <a:lnTo>
                      <a:pt x="0" y="1582668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 dirty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579225" y="3784056"/>
            <a:ext cx="5477584" cy="563088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184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351790" indent="0" algn="ctr">
              <a:buNone/>
              <a:defRPr sz="1540"/>
            </a:lvl2pPr>
            <a:lvl3pPr marL="703580" indent="0" algn="ctr">
              <a:buNone/>
              <a:defRPr sz="1385"/>
            </a:lvl3pPr>
            <a:lvl4pPr marL="1055370" indent="0" algn="ctr">
              <a:buNone/>
              <a:defRPr sz="1230"/>
            </a:lvl4pPr>
            <a:lvl5pPr marL="1407160" indent="0" algn="ctr">
              <a:buNone/>
              <a:defRPr sz="1230"/>
            </a:lvl5pPr>
            <a:lvl6pPr marL="1758950" indent="0" algn="ctr">
              <a:buNone/>
              <a:defRPr sz="1230"/>
            </a:lvl6pPr>
            <a:lvl7pPr marL="2110105" indent="0" algn="ctr">
              <a:buNone/>
              <a:defRPr sz="1230"/>
            </a:lvl7pPr>
            <a:lvl8pPr marL="2462530" indent="0" algn="ctr">
              <a:buNone/>
              <a:defRPr sz="1230"/>
            </a:lvl8pPr>
            <a:lvl9pPr marL="2813685" indent="0" algn="ctr">
              <a:buNone/>
              <a:defRPr sz="123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579224" y="2434779"/>
            <a:ext cx="7328987" cy="1052789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lnSpc>
                <a:spcPct val="90000"/>
              </a:lnSpc>
              <a:defRPr sz="554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21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87543" y="1655151"/>
            <a:ext cx="9518316" cy="4726521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5179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70358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05537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40716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230577" cy="756559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3" name="任意多边形: 形状 12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8" name="任意多边形: 形状 17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11515" y="947990"/>
            <a:ext cx="3473250" cy="773588"/>
          </a:xfrm>
        </p:spPr>
        <p:txBody>
          <a:bodyPr lIns="100800" tIns="39600" rIns="75600" bIns="39600" anchor="ctr">
            <a:noAutofit/>
          </a:bodyPr>
          <a:lstStyle>
            <a:lvl1pPr>
              <a:defRPr sz="277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14673" y="2403678"/>
            <a:ext cx="3470093" cy="359007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4474178" y="1420162"/>
            <a:ext cx="5683500" cy="4462545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 flipV="1">
            <a:off x="7241867" y="4015"/>
            <a:ext cx="3451534" cy="7574150"/>
            <a:chOff x="7778078" y="0"/>
            <a:chExt cx="4413923" cy="3499502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2" name="任意多边形: 形状 11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37887" y="2572037"/>
            <a:ext cx="5363580" cy="1069210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415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937887" y="3971568"/>
            <a:ext cx="5363580" cy="890786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154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35179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2pPr>
            <a:lvl3pPr marL="70358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3pPr>
            <a:lvl4pPr marL="105537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4pPr>
            <a:lvl5pPr marL="140716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5pPr>
            <a:lvl6pPr marL="175895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6pPr>
            <a:lvl7pPr marL="2110105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7pPr>
            <a:lvl8pPr marL="246253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8pPr>
            <a:lvl9pPr marL="2813685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472015" y="1655151"/>
            <a:ext cx="4633844" cy="4726521"/>
          </a:xfrm>
        </p:spPr>
        <p:txBody>
          <a:bodyPr>
            <a:noAutofit/>
          </a:bodyPr>
          <a:lstStyle>
            <a:lvl1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5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587585" y="1092341"/>
            <a:ext cx="4633844" cy="334171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4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51790" indent="0">
              <a:buNone/>
              <a:defRPr sz="1540" b="1"/>
            </a:lvl2pPr>
            <a:lvl3pPr marL="703580" indent="0">
              <a:buNone/>
              <a:defRPr sz="1385" b="1"/>
            </a:lvl3pPr>
            <a:lvl4pPr marL="1055370" indent="0">
              <a:buNone/>
              <a:defRPr sz="1230" b="1"/>
            </a:lvl4pPr>
            <a:lvl5pPr marL="1407160" indent="0">
              <a:buNone/>
              <a:defRPr sz="1230" b="1"/>
            </a:lvl5pPr>
            <a:lvl6pPr marL="1758950" indent="0">
              <a:buNone/>
              <a:defRPr sz="1230" b="1"/>
            </a:lvl6pPr>
            <a:lvl7pPr marL="2110105" indent="0">
              <a:buNone/>
              <a:defRPr sz="1230" b="1"/>
            </a:lvl7pPr>
            <a:lvl8pPr marL="2462530" indent="0">
              <a:buNone/>
              <a:defRPr sz="1230" b="1"/>
            </a:lvl8pPr>
            <a:lvl9pPr marL="2813685" indent="0">
              <a:buNone/>
              <a:defRPr sz="123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87580" y="2104371"/>
            <a:ext cx="4633807" cy="4328189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5469273" y="1092341"/>
            <a:ext cx="4633844" cy="3341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4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51790" indent="0">
              <a:buNone/>
              <a:defRPr sz="1540" b="1"/>
            </a:lvl2pPr>
            <a:lvl3pPr marL="703580" indent="0">
              <a:buNone/>
              <a:defRPr sz="1385" b="1"/>
            </a:lvl3pPr>
            <a:lvl4pPr marL="1055370" indent="0">
              <a:buNone/>
              <a:defRPr sz="1230" b="1"/>
            </a:lvl4pPr>
            <a:lvl5pPr marL="1407160" indent="0">
              <a:buNone/>
              <a:defRPr sz="1230" b="1"/>
            </a:lvl5pPr>
            <a:lvl6pPr marL="1758950" indent="0">
              <a:buNone/>
              <a:defRPr sz="1230" b="1"/>
            </a:lvl6pPr>
            <a:lvl7pPr marL="2110105" indent="0">
              <a:buNone/>
              <a:defRPr sz="1230" b="1"/>
            </a:lvl7pPr>
            <a:lvl8pPr marL="2462530" indent="0">
              <a:buNone/>
              <a:defRPr sz="1230" b="1"/>
            </a:lvl8pPr>
            <a:lvl9pPr marL="2813685" indent="0">
              <a:buNone/>
              <a:defRPr sz="123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5469273" y="2104371"/>
            <a:ext cx="4633844" cy="4328189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6822023" y="0"/>
            <a:ext cx="3871378" cy="3855933"/>
            <a:chOff x="7778078" y="0"/>
            <a:chExt cx="4413923" cy="3499502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87543" y="538044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85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5472057" y="1655151"/>
            <a:ext cx="4633844" cy="4726521"/>
          </a:xfrm>
        </p:spPr>
        <p:txBody>
          <a:bodyPr vert="horz" lIns="101600" tIns="0" rIns="82550" bIns="0" rtlCol="0">
            <a:norm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5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4"/>
            </p:custDataLst>
          </p:nvPr>
        </p:nvSpPr>
        <p:spPr>
          <a:xfrm>
            <a:off x="9271767" y="1655151"/>
            <a:ext cx="834092" cy="4726521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5"/>
            </p:custDataLst>
          </p:nvPr>
        </p:nvSpPr>
        <p:spPr>
          <a:xfrm>
            <a:off x="587580" y="1655142"/>
            <a:ext cx="8620064" cy="4726521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5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587585" y="1655151"/>
            <a:ext cx="9518316" cy="4726521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 flipH="1">
            <a:off x="-1" y="0"/>
            <a:ext cx="3415299" cy="340167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 flipH="1">
            <a:off x="-10603" y="4728425"/>
            <a:ext cx="10704003" cy="2828077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>
              <p:custDataLst>
                <p:tags r:id="rId8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9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0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1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3139732" y="2479876"/>
            <a:ext cx="5728344" cy="1519077"/>
          </a:xfrm>
        </p:spPr>
        <p:txBody>
          <a:bodyPr lIns="90000" tIns="46800" rIns="90000" bIns="46800" anchor="ctr">
            <a:normAutofit/>
          </a:bodyPr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554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  <p:custDataLst>
              <p:tags r:id="rId13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4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5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385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87543" y="538044"/>
            <a:ext cx="9518316" cy="387639"/>
          </a:xfrm>
        </p:spPr>
        <p:txBody>
          <a:bodyPr lIns="100800" tIns="39600" rIns="75600" bIns="39600">
            <a:no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2935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24" name="任意多边形: 形状 23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6775" y="931164"/>
            <a:ext cx="9627218" cy="549405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77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36775" y="1921687"/>
            <a:ext cx="9626845" cy="726225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537455" y="3479568"/>
            <a:ext cx="9617745" cy="3009097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56753" y="335145"/>
            <a:ext cx="10179894" cy="68862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22271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124070" y="1457755"/>
            <a:ext cx="8443155" cy="634658"/>
          </a:xfrm>
        </p:spPr>
        <p:txBody>
          <a:bodyPr lIns="100800" tIns="39600" rIns="75600" bIns="39600" anchor="ctr">
            <a:noAutofit/>
          </a:bodyPr>
          <a:lstStyle>
            <a:lvl1pPr>
              <a:defRPr sz="24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4"/>
            </p:custDataLst>
          </p:nvPr>
        </p:nvSpPr>
        <p:spPr>
          <a:xfrm>
            <a:off x="1123643" y="2771153"/>
            <a:ext cx="8443330" cy="302172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230577" cy="756559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3" name="任意多边形: 形状 12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8" name="任意多边形: 形状 17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11515" y="947990"/>
            <a:ext cx="3473250" cy="773588"/>
          </a:xfrm>
        </p:spPr>
        <p:txBody>
          <a:bodyPr lIns="100800" tIns="39600" rIns="75600" bIns="39600" anchor="ctr">
            <a:noAutofit/>
          </a:bodyPr>
          <a:lstStyle>
            <a:lvl1pPr>
              <a:defRPr sz="277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14673" y="2403678"/>
            <a:ext cx="3470093" cy="359007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4474178" y="1420162"/>
            <a:ext cx="5683500" cy="4462545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2935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24" name="任意多边形: 形状 23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6775" y="931164"/>
            <a:ext cx="9627218" cy="549405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77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36775" y="1921687"/>
            <a:ext cx="9626845" cy="726225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537455" y="3479568"/>
            <a:ext cx="9617745" cy="3009097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541434"/>
            <a:ext cx="10693400" cy="201506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0460" y="801320"/>
            <a:ext cx="9627218" cy="495728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4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530492" y="2213322"/>
            <a:ext cx="9639848" cy="281649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20988" y="5821721"/>
            <a:ext cx="9649320" cy="887258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10075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6" name="任意多边形: 形状 28"/>
          <p:cNvSpPr/>
          <p:nvPr userDrawn="1">
            <p:custDataLst>
              <p:tags r:id="rId5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385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8358" y="311470"/>
            <a:ext cx="9680895" cy="387639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08358" y="2157885"/>
            <a:ext cx="4685730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475105" y="2157885"/>
            <a:ext cx="4707833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02043" y="5395194"/>
            <a:ext cx="4685730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5484578" y="5391228"/>
            <a:ext cx="4707833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612051"/>
            <a:ext cx="10693400" cy="4332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3415205" cy="3401824"/>
            <a:chOff x="7778078" y="0"/>
            <a:chExt cx="4413923" cy="3499502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7278196" y="4165870"/>
            <a:ext cx="3415205" cy="3401824"/>
            <a:chOff x="7778078" y="0"/>
            <a:chExt cx="4413923" cy="3499502"/>
          </a:xfrm>
        </p:grpSpPr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335623" y="1743839"/>
            <a:ext cx="8020050" cy="2093423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462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4"/>
            </p:custDataLst>
          </p:nvPr>
        </p:nvSpPr>
        <p:spPr>
          <a:xfrm>
            <a:off x="1335283" y="4442342"/>
            <a:ext cx="8020050" cy="145245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10582" y="0"/>
            <a:ext cx="10703425" cy="7574691"/>
            <a:chOff x="-19" y="0"/>
            <a:chExt cx="19218" cy="10826"/>
          </a:xfrm>
        </p:grpSpPr>
        <p:grpSp>
          <p:nvGrpSpPr>
            <p:cNvPr id="59" name="组合 58"/>
            <p:cNvGrpSpPr/>
            <p:nvPr>
              <p:custDataLst>
                <p:tags r:id="rId3"/>
              </p:custDataLst>
            </p:nvPr>
          </p:nvGrpSpPr>
          <p:grpSpPr>
            <a:xfrm>
              <a:off x="12249" y="0"/>
              <a:ext cx="6951" cy="5511"/>
              <a:chOff x="7778078" y="0"/>
              <a:chExt cx="4413923" cy="3499502"/>
            </a:xfrm>
          </p:grpSpPr>
          <p:sp>
            <p:nvSpPr>
              <p:cNvPr id="42" name="任意多边形: 形状 4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40" name="任意多边形: 形状 39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8" name="任意多边形: 形状 3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60" name="组合 59"/>
            <p:cNvGrpSpPr/>
            <p:nvPr>
              <p:custDataLst>
                <p:tags r:id="rId8"/>
              </p:custDataLst>
            </p:nvPr>
          </p:nvGrpSpPr>
          <p:grpSpPr>
            <a:xfrm>
              <a:off x="-19" y="7576"/>
              <a:ext cx="19219" cy="3250"/>
              <a:chOff x="-12088" y="4794394"/>
              <a:chExt cx="12204089" cy="2063607"/>
            </a:xfrm>
          </p:grpSpPr>
          <p:sp>
            <p:nvSpPr>
              <p:cNvPr id="52" name="任意多边形: 形状 5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54582" y="4942832"/>
                <a:ext cx="11637418" cy="1915168"/>
              </a:xfrm>
              <a:custGeom>
                <a:avLst/>
                <a:gdLst>
                  <a:gd name="connsiteX0" fmla="*/ 8612903 w 11637418"/>
                  <a:gd name="connsiteY0" fmla="*/ 0 h 1915168"/>
                  <a:gd name="connsiteX1" fmla="*/ 11637418 w 11637418"/>
                  <a:gd name="connsiteY1" fmla="*/ 1581105 h 1915168"/>
                  <a:gd name="connsiteX2" fmla="*/ 11637418 w 11637418"/>
                  <a:gd name="connsiteY2" fmla="*/ 1915168 h 1915168"/>
                  <a:gd name="connsiteX3" fmla="*/ 0 w 11637418"/>
                  <a:gd name="connsiteY3" fmla="*/ 1915168 h 19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7418" h="1915168">
                    <a:moveTo>
                      <a:pt x="8612903" y="0"/>
                    </a:moveTo>
                    <a:lnTo>
                      <a:pt x="11637418" y="1581105"/>
                    </a:lnTo>
                    <a:lnTo>
                      <a:pt x="11637418" y="1915168"/>
                    </a:lnTo>
                    <a:lnTo>
                      <a:pt x="0" y="191516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35096" y="4794394"/>
                <a:ext cx="11856904" cy="2063607"/>
              </a:xfrm>
              <a:custGeom>
                <a:avLst/>
                <a:gdLst>
                  <a:gd name="connsiteX0" fmla="*/ 7128328 w 11856904"/>
                  <a:gd name="connsiteY0" fmla="*/ 0 h 2063607"/>
                  <a:gd name="connsiteX1" fmla="*/ 11856904 w 11856904"/>
                  <a:gd name="connsiteY1" fmla="*/ 1832069 h 2063607"/>
                  <a:gd name="connsiteX2" fmla="*/ 11856904 w 11856904"/>
                  <a:gd name="connsiteY2" fmla="*/ 2063607 h 2063607"/>
                  <a:gd name="connsiteX3" fmla="*/ 0 w 11856904"/>
                  <a:gd name="connsiteY3" fmla="*/ 2063607 h 206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6904" h="2063607">
                    <a:moveTo>
                      <a:pt x="7128328" y="0"/>
                    </a:moveTo>
                    <a:lnTo>
                      <a:pt x="11856904" y="1832069"/>
                    </a:lnTo>
                    <a:lnTo>
                      <a:pt x="11856904" y="2063607"/>
                    </a:lnTo>
                    <a:lnTo>
                      <a:pt x="0" y="206360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47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6" name="任意多边形: 形状 5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39320" y="4847832"/>
                <a:ext cx="12052680" cy="2010168"/>
              </a:xfrm>
              <a:custGeom>
                <a:avLst/>
                <a:gdLst>
                  <a:gd name="connsiteX0" fmla="*/ 5073792 w 12052680"/>
                  <a:gd name="connsiteY0" fmla="*/ 0 h 2010168"/>
                  <a:gd name="connsiteX1" fmla="*/ 12052680 w 12052680"/>
                  <a:gd name="connsiteY1" fmla="*/ 1869250 h 2010168"/>
                  <a:gd name="connsiteX2" fmla="*/ 12052680 w 12052680"/>
                  <a:gd name="connsiteY2" fmla="*/ 2010168 h 2010168"/>
                  <a:gd name="connsiteX3" fmla="*/ 0 w 12052680"/>
                  <a:gd name="connsiteY3" fmla="*/ 2010168 h 201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52680" h="2010168">
                    <a:moveTo>
                      <a:pt x="5073792" y="0"/>
                    </a:moveTo>
                    <a:lnTo>
                      <a:pt x="12052680" y="1869250"/>
                    </a:lnTo>
                    <a:lnTo>
                      <a:pt x="12052680" y="2010168"/>
                    </a:lnTo>
                    <a:lnTo>
                      <a:pt x="0" y="2010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8" name="任意多边形: 形状 5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-12088" y="5275332"/>
                <a:ext cx="12204089" cy="1582668"/>
              </a:xfrm>
              <a:custGeom>
                <a:avLst/>
                <a:gdLst>
                  <a:gd name="connsiteX0" fmla="*/ 2856139 w 12204089"/>
                  <a:gd name="connsiteY0" fmla="*/ 0 h 1582668"/>
                  <a:gd name="connsiteX1" fmla="*/ 12204089 w 12204089"/>
                  <a:gd name="connsiteY1" fmla="*/ 1521377 h 1582668"/>
                  <a:gd name="connsiteX2" fmla="*/ 12204089 w 12204089"/>
                  <a:gd name="connsiteY2" fmla="*/ 1582668 h 1582668"/>
                  <a:gd name="connsiteX3" fmla="*/ 0 w 12204089"/>
                  <a:gd name="connsiteY3" fmla="*/ 1582668 h 158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04089" h="1582668">
                    <a:moveTo>
                      <a:pt x="2856139" y="0"/>
                    </a:moveTo>
                    <a:lnTo>
                      <a:pt x="12204089" y="1521377"/>
                    </a:lnTo>
                    <a:lnTo>
                      <a:pt x="12204089" y="1582668"/>
                    </a:lnTo>
                    <a:lnTo>
                      <a:pt x="0" y="1582668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 dirty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579225" y="3784056"/>
            <a:ext cx="5477584" cy="563088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184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351790" indent="0" algn="ctr">
              <a:buNone/>
              <a:defRPr sz="1540"/>
            </a:lvl2pPr>
            <a:lvl3pPr marL="703580" indent="0" algn="ctr">
              <a:buNone/>
              <a:defRPr sz="1385"/>
            </a:lvl3pPr>
            <a:lvl4pPr marL="1055370" indent="0" algn="ctr">
              <a:buNone/>
              <a:defRPr sz="1230"/>
            </a:lvl4pPr>
            <a:lvl5pPr marL="1407160" indent="0" algn="ctr">
              <a:buNone/>
              <a:defRPr sz="1230"/>
            </a:lvl5pPr>
            <a:lvl6pPr marL="1758950" indent="0" algn="ctr">
              <a:buNone/>
              <a:defRPr sz="1230"/>
            </a:lvl6pPr>
            <a:lvl7pPr marL="2110105" indent="0" algn="ctr">
              <a:buNone/>
              <a:defRPr sz="1230"/>
            </a:lvl7pPr>
            <a:lvl8pPr marL="2462530" indent="0" algn="ctr">
              <a:buNone/>
              <a:defRPr sz="1230"/>
            </a:lvl8pPr>
            <a:lvl9pPr marL="2813685" indent="0" algn="ctr">
              <a:buNone/>
              <a:defRPr sz="123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579224" y="2434779"/>
            <a:ext cx="7328987" cy="1052789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lnSpc>
                <a:spcPct val="90000"/>
              </a:lnSpc>
              <a:defRPr sz="554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21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87543" y="1655151"/>
            <a:ext cx="9518316" cy="4726521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5179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70358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05537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40716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 flipV="1">
            <a:off x="7241867" y="4015"/>
            <a:ext cx="3451534" cy="7574150"/>
            <a:chOff x="7778078" y="0"/>
            <a:chExt cx="4413923" cy="3499502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2" name="任意多边形: 形状 11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37887" y="2572037"/>
            <a:ext cx="5363580" cy="1069210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415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937887" y="3971568"/>
            <a:ext cx="5363580" cy="890786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154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35179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2pPr>
            <a:lvl3pPr marL="70358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3pPr>
            <a:lvl4pPr marL="105537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4pPr>
            <a:lvl5pPr marL="140716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5pPr>
            <a:lvl6pPr marL="175895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6pPr>
            <a:lvl7pPr marL="2110105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7pPr>
            <a:lvl8pPr marL="246253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8pPr>
            <a:lvl9pPr marL="2813685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541434"/>
            <a:ext cx="10693400" cy="201506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0460" y="801320"/>
            <a:ext cx="9627218" cy="495728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4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530492" y="2213322"/>
            <a:ext cx="9639848" cy="281649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20988" y="5821721"/>
            <a:ext cx="9649320" cy="887258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472015" y="1655151"/>
            <a:ext cx="4633844" cy="4726521"/>
          </a:xfrm>
        </p:spPr>
        <p:txBody>
          <a:bodyPr>
            <a:noAutofit/>
          </a:bodyPr>
          <a:lstStyle>
            <a:lvl1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5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587585" y="1092341"/>
            <a:ext cx="4633844" cy="334171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4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51790" indent="0">
              <a:buNone/>
              <a:defRPr sz="1540" b="1"/>
            </a:lvl2pPr>
            <a:lvl3pPr marL="703580" indent="0">
              <a:buNone/>
              <a:defRPr sz="1385" b="1"/>
            </a:lvl3pPr>
            <a:lvl4pPr marL="1055370" indent="0">
              <a:buNone/>
              <a:defRPr sz="1230" b="1"/>
            </a:lvl4pPr>
            <a:lvl5pPr marL="1407160" indent="0">
              <a:buNone/>
              <a:defRPr sz="1230" b="1"/>
            </a:lvl5pPr>
            <a:lvl6pPr marL="1758950" indent="0">
              <a:buNone/>
              <a:defRPr sz="1230" b="1"/>
            </a:lvl6pPr>
            <a:lvl7pPr marL="2110105" indent="0">
              <a:buNone/>
              <a:defRPr sz="1230" b="1"/>
            </a:lvl7pPr>
            <a:lvl8pPr marL="2462530" indent="0">
              <a:buNone/>
              <a:defRPr sz="1230" b="1"/>
            </a:lvl8pPr>
            <a:lvl9pPr marL="2813685" indent="0">
              <a:buNone/>
              <a:defRPr sz="123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87580" y="2104371"/>
            <a:ext cx="4633807" cy="4328189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5469273" y="1092341"/>
            <a:ext cx="4633844" cy="3341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4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51790" indent="0">
              <a:buNone/>
              <a:defRPr sz="1540" b="1"/>
            </a:lvl2pPr>
            <a:lvl3pPr marL="703580" indent="0">
              <a:buNone/>
              <a:defRPr sz="1385" b="1"/>
            </a:lvl3pPr>
            <a:lvl4pPr marL="1055370" indent="0">
              <a:buNone/>
              <a:defRPr sz="1230" b="1"/>
            </a:lvl4pPr>
            <a:lvl5pPr marL="1407160" indent="0">
              <a:buNone/>
              <a:defRPr sz="1230" b="1"/>
            </a:lvl5pPr>
            <a:lvl6pPr marL="1758950" indent="0">
              <a:buNone/>
              <a:defRPr sz="1230" b="1"/>
            </a:lvl6pPr>
            <a:lvl7pPr marL="2110105" indent="0">
              <a:buNone/>
              <a:defRPr sz="1230" b="1"/>
            </a:lvl7pPr>
            <a:lvl8pPr marL="2462530" indent="0">
              <a:buNone/>
              <a:defRPr sz="1230" b="1"/>
            </a:lvl8pPr>
            <a:lvl9pPr marL="2813685" indent="0">
              <a:buNone/>
              <a:defRPr sz="123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5469273" y="2104371"/>
            <a:ext cx="4633844" cy="4328189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6822023" y="0"/>
            <a:ext cx="3871378" cy="3855933"/>
            <a:chOff x="7778078" y="0"/>
            <a:chExt cx="4413923" cy="3499502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87543" y="538044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85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5472057" y="1655151"/>
            <a:ext cx="4633844" cy="4726521"/>
          </a:xfrm>
        </p:spPr>
        <p:txBody>
          <a:bodyPr vert="horz" lIns="101600" tIns="0" rIns="82550" bIns="0" rtlCol="0">
            <a:norm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5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4"/>
            </p:custDataLst>
          </p:nvPr>
        </p:nvSpPr>
        <p:spPr>
          <a:xfrm>
            <a:off x="9271767" y="1655151"/>
            <a:ext cx="834092" cy="4726521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5"/>
            </p:custDataLst>
          </p:nvPr>
        </p:nvSpPr>
        <p:spPr>
          <a:xfrm>
            <a:off x="587580" y="1655142"/>
            <a:ext cx="8620064" cy="4726521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5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587585" y="1655151"/>
            <a:ext cx="9518316" cy="4726521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 flipH="1">
            <a:off x="-1" y="0"/>
            <a:ext cx="3415299" cy="340167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 flipH="1">
            <a:off x="-10603" y="4728425"/>
            <a:ext cx="10704003" cy="2828077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>
              <p:custDataLst>
                <p:tags r:id="rId8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9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0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1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3139732" y="2479876"/>
            <a:ext cx="5728344" cy="1519077"/>
          </a:xfrm>
        </p:spPr>
        <p:txBody>
          <a:bodyPr lIns="90000" tIns="46800" rIns="90000" bIns="46800" anchor="ctr">
            <a:normAutofit/>
          </a:bodyPr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554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  <p:custDataLst>
              <p:tags r:id="rId13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4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5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385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87543" y="538044"/>
            <a:ext cx="9518316" cy="387639"/>
          </a:xfrm>
        </p:spPr>
        <p:txBody>
          <a:bodyPr lIns="100800" tIns="39600" rIns="75600" bIns="39600">
            <a:no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56753" y="335145"/>
            <a:ext cx="10179894" cy="68862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22271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124070" y="1457755"/>
            <a:ext cx="8443155" cy="634658"/>
          </a:xfrm>
        </p:spPr>
        <p:txBody>
          <a:bodyPr lIns="100800" tIns="39600" rIns="75600" bIns="39600" anchor="ctr">
            <a:noAutofit/>
          </a:bodyPr>
          <a:lstStyle>
            <a:lvl1pPr>
              <a:defRPr sz="24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4"/>
            </p:custDataLst>
          </p:nvPr>
        </p:nvSpPr>
        <p:spPr>
          <a:xfrm>
            <a:off x="1123643" y="2771153"/>
            <a:ext cx="8443330" cy="302172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10075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6" name="任意多边形: 形状 28"/>
          <p:cNvSpPr/>
          <p:nvPr userDrawn="1">
            <p:custDataLst>
              <p:tags r:id="rId5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385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8358" y="311470"/>
            <a:ext cx="9680895" cy="387639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08358" y="2157885"/>
            <a:ext cx="4685730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475105" y="2157885"/>
            <a:ext cx="4707833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02043" y="5395194"/>
            <a:ext cx="4685730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5484578" y="5391228"/>
            <a:ext cx="4707833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230577" cy="756559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3" name="任意多边形: 形状 12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8" name="任意多边形: 形状 17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11515" y="947990"/>
            <a:ext cx="3473250" cy="773588"/>
          </a:xfrm>
        </p:spPr>
        <p:txBody>
          <a:bodyPr lIns="100800" tIns="39600" rIns="75600" bIns="39600" anchor="ctr">
            <a:noAutofit/>
          </a:bodyPr>
          <a:lstStyle>
            <a:lvl1pPr>
              <a:defRPr sz="277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14673" y="2403678"/>
            <a:ext cx="3470093" cy="359007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4474178" y="1420162"/>
            <a:ext cx="5683500" cy="4462545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2935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24" name="任意多边形: 形状 23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6775" y="931164"/>
            <a:ext cx="9627218" cy="549405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77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36775" y="1921687"/>
            <a:ext cx="9626845" cy="726225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537455" y="3479568"/>
            <a:ext cx="9617745" cy="3009097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541434"/>
            <a:ext cx="10693400" cy="201506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0460" y="801320"/>
            <a:ext cx="9627218" cy="495728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4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530492" y="2213322"/>
            <a:ext cx="9639848" cy="281649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20988" y="5821721"/>
            <a:ext cx="9649320" cy="887258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10075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6" name="任意多边形: 形状 28"/>
          <p:cNvSpPr/>
          <p:nvPr userDrawn="1">
            <p:custDataLst>
              <p:tags r:id="rId5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385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8358" y="311470"/>
            <a:ext cx="9680895" cy="387639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08358" y="2157885"/>
            <a:ext cx="4685730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475105" y="2157885"/>
            <a:ext cx="4707833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02043" y="5395194"/>
            <a:ext cx="4685730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5484578" y="5391228"/>
            <a:ext cx="4707833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612051"/>
            <a:ext cx="10693400" cy="4332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3415205" cy="3401824"/>
            <a:chOff x="7778078" y="0"/>
            <a:chExt cx="4413923" cy="3499502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7278196" y="4165870"/>
            <a:ext cx="3415205" cy="3401824"/>
            <a:chOff x="7778078" y="0"/>
            <a:chExt cx="4413923" cy="3499502"/>
          </a:xfrm>
        </p:grpSpPr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335623" y="1743839"/>
            <a:ext cx="8020050" cy="2093423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462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4"/>
            </p:custDataLst>
          </p:nvPr>
        </p:nvSpPr>
        <p:spPr>
          <a:xfrm>
            <a:off x="1335283" y="4442342"/>
            <a:ext cx="8020050" cy="145245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10582" y="0"/>
            <a:ext cx="10703425" cy="7574691"/>
            <a:chOff x="-19" y="0"/>
            <a:chExt cx="19218" cy="10826"/>
          </a:xfrm>
        </p:grpSpPr>
        <p:grpSp>
          <p:nvGrpSpPr>
            <p:cNvPr id="59" name="组合 58"/>
            <p:cNvGrpSpPr/>
            <p:nvPr>
              <p:custDataLst>
                <p:tags r:id="rId3"/>
              </p:custDataLst>
            </p:nvPr>
          </p:nvGrpSpPr>
          <p:grpSpPr>
            <a:xfrm>
              <a:off x="12249" y="0"/>
              <a:ext cx="6951" cy="5511"/>
              <a:chOff x="7778078" y="0"/>
              <a:chExt cx="4413923" cy="3499502"/>
            </a:xfrm>
          </p:grpSpPr>
          <p:sp>
            <p:nvSpPr>
              <p:cNvPr id="42" name="任意多边形: 形状 4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40" name="任意多边形: 形状 39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8" name="任意多边形: 形状 3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60" name="组合 59"/>
            <p:cNvGrpSpPr/>
            <p:nvPr>
              <p:custDataLst>
                <p:tags r:id="rId8"/>
              </p:custDataLst>
            </p:nvPr>
          </p:nvGrpSpPr>
          <p:grpSpPr>
            <a:xfrm>
              <a:off x="-19" y="7576"/>
              <a:ext cx="19219" cy="3250"/>
              <a:chOff x="-12088" y="4794394"/>
              <a:chExt cx="12204089" cy="2063607"/>
            </a:xfrm>
          </p:grpSpPr>
          <p:sp>
            <p:nvSpPr>
              <p:cNvPr id="52" name="任意多边形: 形状 5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54582" y="4942832"/>
                <a:ext cx="11637418" cy="1915168"/>
              </a:xfrm>
              <a:custGeom>
                <a:avLst/>
                <a:gdLst>
                  <a:gd name="connsiteX0" fmla="*/ 8612903 w 11637418"/>
                  <a:gd name="connsiteY0" fmla="*/ 0 h 1915168"/>
                  <a:gd name="connsiteX1" fmla="*/ 11637418 w 11637418"/>
                  <a:gd name="connsiteY1" fmla="*/ 1581105 h 1915168"/>
                  <a:gd name="connsiteX2" fmla="*/ 11637418 w 11637418"/>
                  <a:gd name="connsiteY2" fmla="*/ 1915168 h 1915168"/>
                  <a:gd name="connsiteX3" fmla="*/ 0 w 11637418"/>
                  <a:gd name="connsiteY3" fmla="*/ 1915168 h 19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7418" h="1915168">
                    <a:moveTo>
                      <a:pt x="8612903" y="0"/>
                    </a:moveTo>
                    <a:lnTo>
                      <a:pt x="11637418" y="1581105"/>
                    </a:lnTo>
                    <a:lnTo>
                      <a:pt x="11637418" y="1915168"/>
                    </a:lnTo>
                    <a:lnTo>
                      <a:pt x="0" y="191516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35096" y="4794394"/>
                <a:ext cx="11856904" cy="2063607"/>
              </a:xfrm>
              <a:custGeom>
                <a:avLst/>
                <a:gdLst>
                  <a:gd name="connsiteX0" fmla="*/ 7128328 w 11856904"/>
                  <a:gd name="connsiteY0" fmla="*/ 0 h 2063607"/>
                  <a:gd name="connsiteX1" fmla="*/ 11856904 w 11856904"/>
                  <a:gd name="connsiteY1" fmla="*/ 1832069 h 2063607"/>
                  <a:gd name="connsiteX2" fmla="*/ 11856904 w 11856904"/>
                  <a:gd name="connsiteY2" fmla="*/ 2063607 h 2063607"/>
                  <a:gd name="connsiteX3" fmla="*/ 0 w 11856904"/>
                  <a:gd name="connsiteY3" fmla="*/ 2063607 h 206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6904" h="2063607">
                    <a:moveTo>
                      <a:pt x="7128328" y="0"/>
                    </a:moveTo>
                    <a:lnTo>
                      <a:pt x="11856904" y="1832069"/>
                    </a:lnTo>
                    <a:lnTo>
                      <a:pt x="11856904" y="2063607"/>
                    </a:lnTo>
                    <a:lnTo>
                      <a:pt x="0" y="206360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47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6" name="任意多边形: 形状 5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39320" y="4847832"/>
                <a:ext cx="12052680" cy="2010168"/>
              </a:xfrm>
              <a:custGeom>
                <a:avLst/>
                <a:gdLst>
                  <a:gd name="connsiteX0" fmla="*/ 5073792 w 12052680"/>
                  <a:gd name="connsiteY0" fmla="*/ 0 h 2010168"/>
                  <a:gd name="connsiteX1" fmla="*/ 12052680 w 12052680"/>
                  <a:gd name="connsiteY1" fmla="*/ 1869250 h 2010168"/>
                  <a:gd name="connsiteX2" fmla="*/ 12052680 w 12052680"/>
                  <a:gd name="connsiteY2" fmla="*/ 2010168 h 2010168"/>
                  <a:gd name="connsiteX3" fmla="*/ 0 w 12052680"/>
                  <a:gd name="connsiteY3" fmla="*/ 2010168 h 201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52680" h="2010168">
                    <a:moveTo>
                      <a:pt x="5073792" y="0"/>
                    </a:moveTo>
                    <a:lnTo>
                      <a:pt x="12052680" y="1869250"/>
                    </a:lnTo>
                    <a:lnTo>
                      <a:pt x="12052680" y="2010168"/>
                    </a:lnTo>
                    <a:lnTo>
                      <a:pt x="0" y="2010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8" name="任意多边形: 形状 5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-12088" y="5275332"/>
                <a:ext cx="12204089" cy="1582668"/>
              </a:xfrm>
              <a:custGeom>
                <a:avLst/>
                <a:gdLst>
                  <a:gd name="connsiteX0" fmla="*/ 2856139 w 12204089"/>
                  <a:gd name="connsiteY0" fmla="*/ 0 h 1582668"/>
                  <a:gd name="connsiteX1" fmla="*/ 12204089 w 12204089"/>
                  <a:gd name="connsiteY1" fmla="*/ 1521377 h 1582668"/>
                  <a:gd name="connsiteX2" fmla="*/ 12204089 w 12204089"/>
                  <a:gd name="connsiteY2" fmla="*/ 1582668 h 1582668"/>
                  <a:gd name="connsiteX3" fmla="*/ 0 w 12204089"/>
                  <a:gd name="connsiteY3" fmla="*/ 1582668 h 158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04089" h="1582668">
                    <a:moveTo>
                      <a:pt x="2856139" y="0"/>
                    </a:moveTo>
                    <a:lnTo>
                      <a:pt x="12204089" y="1521377"/>
                    </a:lnTo>
                    <a:lnTo>
                      <a:pt x="12204089" y="1582668"/>
                    </a:lnTo>
                    <a:lnTo>
                      <a:pt x="0" y="1582668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 dirty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579225" y="3784056"/>
            <a:ext cx="5477584" cy="563088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184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351790" indent="0" algn="ctr">
              <a:buNone/>
              <a:defRPr sz="1540"/>
            </a:lvl2pPr>
            <a:lvl3pPr marL="703580" indent="0" algn="ctr">
              <a:buNone/>
              <a:defRPr sz="1385"/>
            </a:lvl3pPr>
            <a:lvl4pPr marL="1055370" indent="0" algn="ctr">
              <a:buNone/>
              <a:defRPr sz="1230"/>
            </a:lvl4pPr>
            <a:lvl5pPr marL="1407160" indent="0" algn="ctr">
              <a:buNone/>
              <a:defRPr sz="1230"/>
            </a:lvl5pPr>
            <a:lvl6pPr marL="1758950" indent="0" algn="ctr">
              <a:buNone/>
              <a:defRPr sz="1230"/>
            </a:lvl6pPr>
            <a:lvl7pPr marL="2110105" indent="0" algn="ctr">
              <a:buNone/>
              <a:defRPr sz="1230"/>
            </a:lvl7pPr>
            <a:lvl8pPr marL="2462530" indent="0" algn="ctr">
              <a:buNone/>
              <a:defRPr sz="1230"/>
            </a:lvl8pPr>
            <a:lvl9pPr marL="2813685" indent="0" algn="ctr">
              <a:buNone/>
              <a:defRPr sz="123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579224" y="2434779"/>
            <a:ext cx="7328987" cy="1052789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lnSpc>
                <a:spcPct val="90000"/>
              </a:lnSpc>
              <a:defRPr sz="554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21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87543" y="1655151"/>
            <a:ext cx="9518316" cy="4726521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5179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70358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05537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40716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 flipV="1">
            <a:off x="7241867" y="4015"/>
            <a:ext cx="3451534" cy="7574150"/>
            <a:chOff x="7778078" y="0"/>
            <a:chExt cx="4413923" cy="3499502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2" name="任意多边形: 形状 11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37887" y="2572037"/>
            <a:ext cx="5363580" cy="1069210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415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937887" y="3971568"/>
            <a:ext cx="5363580" cy="890786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154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35179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2pPr>
            <a:lvl3pPr marL="70358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3pPr>
            <a:lvl4pPr marL="105537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4pPr>
            <a:lvl5pPr marL="140716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5pPr>
            <a:lvl6pPr marL="175895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6pPr>
            <a:lvl7pPr marL="2110105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7pPr>
            <a:lvl8pPr marL="246253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8pPr>
            <a:lvl9pPr marL="2813685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472015" y="1655151"/>
            <a:ext cx="4633844" cy="4726521"/>
          </a:xfrm>
        </p:spPr>
        <p:txBody>
          <a:bodyPr>
            <a:noAutofit/>
          </a:bodyPr>
          <a:lstStyle>
            <a:lvl1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612051"/>
            <a:ext cx="10693400" cy="4332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3415205" cy="3401824"/>
            <a:chOff x="7778078" y="0"/>
            <a:chExt cx="4413923" cy="3499502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7278196" y="4165870"/>
            <a:ext cx="3415205" cy="3401824"/>
            <a:chOff x="7778078" y="0"/>
            <a:chExt cx="4413923" cy="3499502"/>
          </a:xfrm>
        </p:grpSpPr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335623" y="1743839"/>
            <a:ext cx="8020050" cy="2093423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462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4"/>
            </p:custDataLst>
          </p:nvPr>
        </p:nvSpPr>
        <p:spPr>
          <a:xfrm>
            <a:off x="1335283" y="4442342"/>
            <a:ext cx="8020050" cy="145245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5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587585" y="1092341"/>
            <a:ext cx="4633844" cy="334171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4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51790" indent="0">
              <a:buNone/>
              <a:defRPr sz="1540" b="1"/>
            </a:lvl2pPr>
            <a:lvl3pPr marL="703580" indent="0">
              <a:buNone/>
              <a:defRPr sz="1385" b="1"/>
            </a:lvl3pPr>
            <a:lvl4pPr marL="1055370" indent="0">
              <a:buNone/>
              <a:defRPr sz="1230" b="1"/>
            </a:lvl4pPr>
            <a:lvl5pPr marL="1407160" indent="0">
              <a:buNone/>
              <a:defRPr sz="1230" b="1"/>
            </a:lvl5pPr>
            <a:lvl6pPr marL="1758950" indent="0">
              <a:buNone/>
              <a:defRPr sz="1230" b="1"/>
            </a:lvl6pPr>
            <a:lvl7pPr marL="2110105" indent="0">
              <a:buNone/>
              <a:defRPr sz="1230" b="1"/>
            </a:lvl7pPr>
            <a:lvl8pPr marL="2462530" indent="0">
              <a:buNone/>
              <a:defRPr sz="1230" b="1"/>
            </a:lvl8pPr>
            <a:lvl9pPr marL="2813685" indent="0">
              <a:buNone/>
              <a:defRPr sz="123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87580" y="2104371"/>
            <a:ext cx="4633807" cy="4328189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5469273" y="1092341"/>
            <a:ext cx="4633844" cy="3341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4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51790" indent="0">
              <a:buNone/>
              <a:defRPr sz="1540" b="1"/>
            </a:lvl2pPr>
            <a:lvl3pPr marL="703580" indent="0">
              <a:buNone/>
              <a:defRPr sz="1385" b="1"/>
            </a:lvl3pPr>
            <a:lvl4pPr marL="1055370" indent="0">
              <a:buNone/>
              <a:defRPr sz="1230" b="1"/>
            </a:lvl4pPr>
            <a:lvl5pPr marL="1407160" indent="0">
              <a:buNone/>
              <a:defRPr sz="1230" b="1"/>
            </a:lvl5pPr>
            <a:lvl6pPr marL="1758950" indent="0">
              <a:buNone/>
              <a:defRPr sz="1230" b="1"/>
            </a:lvl6pPr>
            <a:lvl7pPr marL="2110105" indent="0">
              <a:buNone/>
              <a:defRPr sz="1230" b="1"/>
            </a:lvl7pPr>
            <a:lvl8pPr marL="2462530" indent="0">
              <a:buNone/>
              <a:defRPr sz="1230" b="1"/>
            </a:lvl8pPr>
            <a:lvl9pPr marL="2813685" indent="0">
              <a:buNone/>
              <a:defRPr sz="123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5469273" y="2104371"/>
            <a:ext cx="4633844" cy="4328189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6822023" y="0"/>
            <a:ext cx="3871378" cy="3855933"/>
            <a:chOff x="7778078" y="0"/>
            <a:chExt cx="4413923" cy="3499502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87543" y="538044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85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5472057" y="1655151"/>
            <a:ext cx="4633844" cy="4726521"/>
          </a:xfrm>
        </p:spPr>
        <p:txBody>
          <a:bodyPr vert="horz" lIns="101600" tIns="0" rIns="82550" bIns="0" rtlCol="0">
            <a:norm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5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4"/>
            </p:custDataLst>
          </p:nvPr>
        </p:nvSpPr>
        <p:spPr>
          <a:xfrm>
            <a:off x="9271767" y="1655151"/>
            <a:ext cx="834092" cy="4726521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5"/>
            </p:custDataLst>
          </p:nvPr>
        </p:nvSpPr>
        <p:spPr>
          <a:xfrm>
            <a:off x="587580" y="1655142"/>
            <a:ext cx="8620064" cy="4726521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5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587585" y="1655151"/>
            <a:ext cx="9518316" cy="4726521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 flipH="1">
            <a:off x="-1" y="0"/>
            <a:ext cx="3415299" cy="340167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 flipH="1">
            <a:off x="-10603" y="4728425"/>
            <a:ext cx="10704003" cy="2828077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>
              <p:custDataLst>
                <p:tags r:id="rId8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9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0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1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3139732" y="2479876"/>
            <a:ext cx="5728344" cy="1519077"/>
          </a:xfrm>
        </p:spPr>
        <p:txBody>
          <a:bodyPr lIns="90000" tIns="46800" rIns="90000" bIns="46800" anchor="ctr">
            <a:normAutofit/>
          </a:bodyPr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554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  <p:custDataLst>
              <p:tags r:id="rId13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4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5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385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87543" y="538044"/>
            <a:ext cx="9518316" cy="387639"/>
          </a:xfrm>
        </p:spPr>
        <p:txBody>
          <a:bodyPr lIns="100800" tIns="39600" rIns="75600" bIns="39600">
            <a:no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56753" y="335145"/>
            <a:ext cx="10179894" cy="68862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22271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124070" y="1457755"/>
            <a:ext cx="8443155" cy="634658"/>
          </a:xfrm>
        </p:spPr>
        <p:txBody>
          <a:bodyPr lIns="100800" tIns="39600" rIns="75600" bIns="39600" anchor="ctr">
            <a:noAutofit/>
          </a:bodyPr>
          <a:lstStyle>
            <a:lvl1pPr>
              <a:defRPr sz="24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4"/>
            </p:custDataLst>
          </p:nvPr>
        </p:nvSpPr>
        <p:spPr>
          <a:xfrm>
            <a:off x="1123643" y="2771153"/>
            <a:ext cx="8443330" cy="302172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230577" cy="756559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3" name="任意多边形: 形状 12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8" name="任意多边形: 形状 17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11515" y="947990"/>
            <a:ext cx="3473250" cy="773588"/>
          </a:xfrm>
        </p:spPr>
        <p:txBody>
          <a:bodyPr lIns="100800" tIns="39600" rIns="75600" bIns="39600" anchor="ctr">
            <a:noAutofit/>
          </a:bodyPr>
          <a:lstStyle>
            <a:lvl1pPr>
              <a:defRPr sz="277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14673" y="2403678"/>
            <a:ext cx="3470093" cy="359007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4474178" y="1420162"/>
            <a:ext cx="5683500" cy="4462545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2935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24" name="任意多边形: 形状 23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6775" y="931164"/>
            <a:ext cx="9627218" cy="549405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77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36775" y="1921687"/>
            <a:ext cx="9626845" cy="726225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537455" y="3479568"/>
            <a:ext cx="9617745" cy="3009097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541434"/>
            <a:ext cx="10693400" cy="201506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0460" y="801320"/>
            <a:ext cx="9627218" cy="495728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4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530492" y="2213322"/>
            <a:ext cx="9639848" cy="281649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20988" y="5821721"/>
            <a:ext cx="9649320" cy="887258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10075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6" name="任意多边形: 形状 28"/>
          <p:cNvSpPr/>
          <p:nvPr userDrawn="1">
            <p:custDataLst>
              <p:tags r:id="rId5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385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8358" y="311470"/>
            <a:ext cx="9680895" cy="387639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08358" y="2157885"/>
            <a:ext cx="4685730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475105" y="2157885"/>
            <a:ext cx="4707833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02043" y="5395194"/>
            <a:ext cx="4685730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5484578" y="5391228"/>
            <a:ext cx="4707833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612051"/>
            <a:ext cx="10693400" cy="4332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3415205" cy="3401824"/>
            <a:chOff x="7778078" y="0"/>
            <a:chExt cx="4413923" cy="3499502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7278196" y="4165870"/>
            <a:ext cx="3415205" cy="3401824"/>
            <a:chOff x="7778078" y="0"/>
            <a:chExt cx="4413923" cy="3499502"/>
          </a:xfrm>
        </p:grpSpPr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335623" y="1743839"/>
            <a:ext cx="8020050" cy="2093423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462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4"/>
            </p:custDataLst>
          </p:nvPr>
        </p:nvSpPr>
        <p:spPr>
          <a:xfrm>
            <a:off x="1335283" y="4442342"/>
            <a:ext cx="8020050" cy="145245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10582" y="0"/>
            <a:ext cx="10703425" cy="7574691"/>
            <a:chOff x="-19" y="0"/>
            <a:chExt cx="19218" cy="10826"/>
          </a:xfrm>
        </p:grpSpPr>
        <p:grpSp>
          <p:nvGrpSpPr>
            <p:cNvPr id="59" name="组合 58"/>
            <p:cNvGrpSpPr/>
            <p:nvPr>
              <p:custDataLst>
                <p:tags r:id="rId3"/>
              </p:custDataLst>
            </p:nvPr>
          </p:nvGrpSpPr>
          <p:grpSpPr>
            <a:xfrm>
              <a:off x="12249" y="0"/>
              <a:ext cx="6951" cy="5511"/>
              <a:chOff x="7778078" y="0"/>
              <a:chExt cx="4413923" cy="3499502"/>
            </a:xfrm>
          </p:grpSpPr>
          <p:sp>
            <p:nvSpPr>
              <p:cNvPr id="42" name="任意多边形: 形状 4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40" name="任意多边形: 形状 39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8" name="任意多边形: 形状 3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60" name="组合 59"/>
            <p:cNvGrpSpPr/>
            <p:nvPr>
              <p:custDataLst>
                <p:tags r:id="rId8"/>
              </p:custDataLst>
            </p:nvPr>
          </p:nvGrpSpPr>
          <p:grpSpPr>
            <a:xfrm>
              <a:off x="-19" y="7576"/>
              <a:ext cx="19219" cy="3250"/>
              <a:chOff x="-12088" y="4794394"/>
              <a:chExt cx="12204089" cy="2063607"/>
            </a:xfrm>
          </p:grpSpPr>
          <p:sp>
            <p:nvSpPr>
              <p:cNvPr id="52" name="任意多边形: 形状 5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54582" y="4942832"/>
                <a:ext cx="11637418" cy="1915168"/>
              </a:xfrm>
              <a:custGeom>
                <a:avLst/>
                <a:gdLst>
                  <a:gd name="connsiteX0" fmla="*/ 8612903 w 11637418"/>
                  <a:gd name="connsiteY0" fmla="*/ 0 h 1915168"/>
                  <a:gd name="connsiteX1" fmla="*/ 11637418 w 11637418"/>
                  <a:gd name="connsiteY1" fmla="*/ 1581105 h 1915168"/>
                  <a:gd name="connsiteX2" fmla="*/ 11637418 w 11637418"/>
                  <a:gd name="connsiteY2" fmla="*/ 1915168 h 1915168"/>
                  <a:gd name="connsiteX3" fmla="*/ 0 w 11637418"/>
                  <a:gd name="connsiteY3" fmla="*/ 1915168 h 19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7418" h="1915168">
                    <a:moveTo>
                      <a:pt x="8612903" y="0"/>
                    </a:moveTo>
                    <a:lnTo>
                      <a:pt x="11637418" y="1581105"/>
                    </a:lnTo>
                    <a:lnTo>
                      <a:pt x="11637418" y="1915168"/>
                    </a:lnTo>
                    <a:lnTo>
                      <a:pt x="0" y="191516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35096" y="4794394"/>
                <a:ext cx="11856904" cy="2063607"/>
              </a:xfrm>
              <a:custGeom>
                <a:avLst/>
                <a:gdLst>
                  <a:gd name="connsiteX0" fmla="*/ 7128328 w 11856904"/>
                  <a:gd name="connsiteY0" fmla="*/ 0 h 2063607"/>
                  <a:gd name="connsiteX1" fmla="*/ 11856904 w 11856904"/>
                  <a:gd name="connsiteY1" fmla="*/ 1832069 h 2063607"/>
                  <a:gd name="connsiteX2" fmla="*/ 11856904 w 11856904"/>
                  <a:gd name="connsiteY2" fmla="*/ 2063607 h 2063607"/>
                  <a:gd name="connsiteX3" fmla="*/ 0 w 11856904"/>
                  <a:gd name="connsiteY3" fmla="*/ 2063607 h 206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6904" h="2063607">
                    <a:moveTo>
                      <a:pt x="7128328" y="0"/>
                    </a:moveTo>
                    <a:lnTo>
                      <a:pt x="11856904" y="1832069"/>
                    </a:lnTo>
                    <a:lnTo>
                      <a:pt x="11856904" y="2063607"/>
                    </a:lnTo>
                    <a:lnTo>
                      <a:pt x="0" y="206360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47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6" name="任意多边形: 形状 5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39320" y="4847832"/>
                <a:ext cx="12052680" cy="2010168"/>
              </a:xfrm>
              <a:custGeom>
                <a:avLst/>
                <a:gdLst>
                  <a:gd name="connsiteX0" fmla="*/ 5073792 w 12052680"/>
                  <a:gd name="connsiteY0" fmla="*/ 0 h 2010168"/>
                  <a:gd name="connsiteX1" fmla="*/ 12052680 w 12052680"/>
                  <a:gd name="connsiteY1" fmla="*/ 1869250 h 2010168"/>
                  <a:gd name="connsiteX2" fmla="*/ 12052680 w 12052680"/>
                  <a:gd name="connsiteY2" fmla="*/ 2010168 h 2010168"/>
                  <a:gd name="connsiteX3" fmla="*/ 0 w 12052680"/>
                  <a:gd name="connsiteY3" fmla="*/ 2010168 h 201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52680" h="2010168">
                    <a:moveTo>
                      <a:pt x="5073792" y="0"/>
                    </a:moveTo>
                    <a:lnTo>
                      <a:pt x="12052680" y="1869250"/>
                    </a:lnTo>
                    <a:lnTo>
                      <a:pt x="12052680" y="2010168"/>
                    </a:lnTo>
                    <a:lnTo>
                      <a:pt x="0" y="2010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8" name="任意多边形: 形状 5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-12088" y="5275332"/>
                <a:ext cx="12204089" cy="1582668"/>
              </a:xfrm>
              <a:custGeom>
                <a:avLst/>
                <a:gdLst>
                  <a:gd name="connsiteX0" fmla="*/ 2856139 w 12204089"/>
                  <a:gd name="connsiteY0" fmla="*/ 0 h 1582668"/>
                  <a:gd name="connsiteX1" fmla="*/ 12204089 w 12204089"/>
                  <a:gd name="connsiteY1" fmla="*/ 1521377 h 1582668"/>
                  <a:gd name="connsiteX2" fmla="*/ 12204089 w 12204089"/>
                  <a:gd name="connsiteY2" fmla="*/ 1582668 h 1582668"/>
                  <a:gd name="connsiteX3" fmla="*/ 0 w 12204089"/>
                  <a:gd name="connsiteY3" fmla="*/ 1582668 h 158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04089" h="1582668">
                    <a:moveTo>
                      <a:pt x="2856139" y="0"/>
                    </a:moveTo>
                    <a:lnTo>
                      <a:pt x="12204089" y="1521377"/>
                    </a:lnTo>
                    <a:lnTo>
                      <a:pt x="12204089" y="1582668"/>
                    </a:lnTo>
                    <a:lnTo>
                      <a:pt x="0" y="1582668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 dirty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579225" y="3784056"/>
            <a:ext cx="5477584" cy="563088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184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351790" indent="0" algn="ctr">
              <a:buNone/>
              <a:defRPr sz="1540"/>
            </a:lvl2pPr>
            <a:lvl3pPr marL="703580" indent="0" algn="ctr">
              <a:buNone/>
              <a:defRPr sz="1385"/>
            </a:lvl3pPr>
            <a:lvl4pPr marL="1055370" indent="0" algn="ctr">
              <a:buNone/>
              <a:defRPr sz="1230"/>
            </a:lvl4pPr>
            <a:lvl5pPr marL="1407160" indent="0" algn="ctr">
              <a:buNone/>
              <a:defRPr sz="1230"/>
            </a:lvl5pPr>
            <a:lvl6pPr marL="1758950" indent="0" algn="ctr">
              <a:buNone/>
              <a:defRPr sz="1230"/>
            </a:lvl6pPr>
            <a:lvl7pPr marL="2110105" indent="0" algn="ctr">
              <a:buNone/>
              <a:defRPr sz="1230"/>
            </a:lvl7pPr>
            <a:lvl8pPr marL="2462530" indent="0" algn="ctr">
              <a:buNone/>
              <a:defRPr sz="1230"/>
            </a:lvl8pPr>
            <a:lvl9pPr marL="2813685" indent="0" algn="ctr">
              <a:buNone/>
              <a:defRPr sz="123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579224" y="2434779"/>
            <a:ext cx="7328987" cy="1052789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lnSpc>
                <a:spcPct val="90000"/>
              </a:lnSpc>
              <a:defRPr sz="554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21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87543" y="1655151"/>
            <a:ext cx="9518316" cy="4726521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5179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70358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05537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40716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 flipV="1">
            <a:off x="7241867" y="4015"/>
            <a:ext cx="3451534" cy="7574150"/>
            <a:chOff x="7778078" y="0"/>
            <a:chExt cx="4413923" cy="3499502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2" name="任意多边形: 形状 11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37887" y="2572037"/>
            <a:ext cx="5363580" cy="1069210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415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937887" y="3971568"/>
            <a:ext cx="5363580" cy="890786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154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35179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2pPr>
            <a:lvl3pPr marL="70358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3pPr>
            <a:lvl4pPr marL="105537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4pPr>
            <a:lvl5pPr marL="140716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5pPr>
            <a:lvl6pPr marL="175895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6pPr>
            <a:lvl7pPr marL="2110105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7pPr>
            <a:lvl8pPr marL="246253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8pPr>
            <a:lvl9pPr marL="2813685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472015" y="1655151"/>
            <a:ext cx="4633844" cy="4726521"/>
          </a:xfrm>
        </p:spPr>
        <p:txBody>
          <a:bodyPr>
            <a:noAutofit/>
          </a:bodyPr>
          <a:lstStyle>
            <a:lvl1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5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587585" y="1092341"/>
            <a:ext cx="4633844" cy="334171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4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51790" indent="0">
              <a:buNone/>
              <a:defRPr sz="1540" b="1"/>
            </a:lvl2pPr>
            <a:lvl3pPr marL="703580" indent="0">
              <a:buNone/>
              <a:defRPr sz="1385" b="1"/>
            </a:lvl3pPr>
            <a:lvl4pPr marL="1055370" indent="0">
              <a:buNone/>
              <a:defRPr sz="1230" b="1"/>
            </a:lvl4pPr>
            <a:lvl5pPr marL="1407160" indent="0">
              <a:buNone/>
              <a:defRPr sz="1230" b="1"/>
            </a:lvl5pPr>
            <a:lvl6pPr marL="1758950" indent="0">
              <a:buNone/>
              <a:defRPr sz="1230" b="1"/>
            </a:lvl6pPr>
            <a:lvl7pPr marL="2110105" indent="0">
              <a:buNone/>
              <a:defRPr sz="1230" b="1"/>
            </a:lvl7pPr>
            <a:lvl8pPr marL="2462530" indent="0">
              <a:buNone/>
              <a:defRPr sz="1230" b="1"/>
            </a:lvl8pPr>
            <a:lvl9pPr marL="2813685" indent="0">
              <a:buNone/>
              <a:defRPr sz="123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87580" y="2104371"/>
            <a:ext cx="4633807" cy="4328189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5469273" y="1092341"/>
            <a:ext cx="4633844" cy="3341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4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51790" indent="0">
              <a:buNone/>
              <a:defRPr sz="1540" b="1"/>
            </a:lvl2pPr>
            <a:lvl3pPr marL="703580" indent="0">
              <a:buNone/>
              <a:defRPr sz="1385" b="1"/>
            </a:lvl3pPr>
            <a:lvl4pPr marL="1055370" indent="0">
              <a:buNone/>
              <a:defRPr sz="1230" b="1"/>
            </a:lvl4pPr>
            <a:lvl5pPr marL="1407160" indent="0">
              <a:buNone/>
              <a:defRPr sz="1230" b="1"/>
            </a:lvl5pPr>
            <a:lvl6pPr marL="1758950" indent="0">
              <a:buNone/>
              <a:defRPr sz="1230" b="1"/>
            </a:lvl6pPr>
            <a:lvl7pPr marL="2110105" indent="0">
              <a:buNone/>
              <a:defRPr sz="1230" b="1"/>
            </a:lvl7pPr>
            <a:lvl8pPr marL="2462530" indent="0">
              <a:buNone/>
              <a:defRPr sz="1230" b="1"/>
            </a:lvl8pPr>
            <a:lvl9pPr marL="2813685" indent="0">
              <a:buNone/>
              <a:defRPr sz="123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5469273" y="2104371"/>
            <a:ext cx="4633844" cy="4328189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10582" y="0"/>
            <a:ext cx="10703425" cy="7574691"/>
            <a:chOff x="-19" y="0"/>
            <a:chExt cx="19218" cy="10826"/>
          </a:xfrm>
        </p:grpSpPr>
        <p:grpSp>
          <p:nvGrpSpPr>
            <p:cNvPr id="59" name="组合 58"/>
            <p:cNvGrpSpPr/>
            <p:nvPr>
              <p:custDataLst>
                <p:tags r:id="rId3"/>
              </p:custDataLst>
            </p:nvPr>
          </p:nvGrpSpPr>
          <p:grpSpPr>
            <a:xfrm>
              <a:off x="12249" y="0"/>
              <a:ext cx="6951" cy="5511"/>
              <a:chOff x="7778078" y="0"/>
              <a:chExt cx="4413923" cy="3499502"/>
            </a:xfrm>
          </p:grpSpPr>
          <p:sp>
            <p:nvSpPr>
              <p:cNvPr id="42" name="任意多边形: 形状 4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40" name="任意多边形: 形状 39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8" name="任意多边形: 形状 3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60" name="组合 59"/>
            <p:cNvGrpSpPr/>
            <p:nvPr>
              <p:custDataLst>
                <p:tags r:id="rId8"/>
              </p:custDataLst>
            </p:nvPr>
          </p:nvGrpSpPr>
          <p:grpSpPr>
            <a:xfrm>
              <a:off x="-19" y="7576"/>
              <a:ext cx="19219" cy="3250"/>
              <a:chOff x="-12088" y="4794394"/>
              <a:chExt cx="12204089" cy="2063607"/>
            </a:xfrm>
          </p:grpSpPr>
          <p:sp>
            <p:nvSpPr>
              <p:cNvPr id="52" name="任意多边形: 形状 5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54582" y="4942832"/>
                <a:ext cx="11637418" cy="1915168"/>
              </a:xfrm>
              <a:custGeom>
                <a:avLst/>
                <a:gdLst>
                  <a:gd name="connsiteX0" fmla="*/ 8612903 w 11637418"/>
                  <a:gd name="connsiteY0" fmla="*/ 0 h 1915168"/>
                  <a:gd name="connsiteX1" fmla="*/ 11637418 w 11637418"/>
                  <a:gd name="connsiteY1" fmla="*/ 1581105 h 1915168"/>
                  <a:gd name="connsiteX2" fmla="*/ 11637418 w 11637418"/>
                  <a:gd name="connsiteY2" fmla="*/ 1915168 h 1915168"/>
                  <a:gd name="connsiteX3" fmla="*/ 0 w 11637418"/>
                  <a:gd name="connsiteY3" fmla="*/ 1915168 h 19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7418" h="1915168">
                    <a:moveTo>
                      <a:pt x="8612903" y="0"/>
                    </a:moveTo>
                    <a:lnTo>
                      <a:pt x="11637418" y="1581105"/>
                    </a:lnTo>
                    <a:lnTo>
                      <a:pt x="11637418" y="1915168"/>
                    </a:lnTo>
                    <a:lnTo>
                      <a:pt x="0" y="191516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35096" y="4794394"/>
                <a:ext cx="11856904" cy="2063607"/>
              </a:xfrm>
              <a:custGeom>
                <a:avLst/>
                <a:gdLst>
                  <a:gd name="connsiteX0" fmla="*/ 7128328 w 11856904"/>
                  <a:gd name="connsiteY0" fmla="*/ 0 h 2063607"/>
                  <a:gd name="connsiteX1" fmla="*/ 11856904 w 11856904"/>
                  <a:gd name="connsiteY1" fmla="*/ 1832069 h 2063607"/>
                  <a:gd name="connsiteX2" fmla="*/ 11856904 w 11856904"/>
                  <a:gd name="connsiteY2" fmla="*/ 2063607 h 2063607"/>
                  <a:gd name="connsiteX3" fmla="*/ 0 w 11856904"/>
                  <a:gd name="connsiteY3" fmla="*/ 2063607 h 206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6904" h="2063607">
                    <a:moveTo>
                      <a:pt x="7128328" y="0"/>
                    </a:moveTo>
                    <a:lnTo>
                      <a:pt x="11856904" y="1832069"/>
                    </a:lnTo>
                    <a:lnTo>
                      <a:pt x="11856904" y="2063607"/>
                    </a:lnTo>
                    <a:lnTo>
                      <a:pt x="0" y="206360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47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6" name="任意多边形: 形状 5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39320" y="4847832"/>
                <a:ext cx="12052680" cy="2010168"/>
              </a:xfrm>
              <a:custGeom>
                <a:avLst/>
                <a:gdLst>
                  <a:gd name="connsiteX0" fmla="*/ 5073792 w 12052680"/>
                  <a:gd name="connsiteY0" fmla="*/ 0 h 2010168"/>
                  <a:gd name="connsiteX1" fmla="*/ 12052680 w 12052680"/>
                  <a:gd name="connsiteY1" fmla="*/ 1869250 h 2010168"/>
                  <a:gd name="connsiteX2" fmla="*/ 12052680 w 12052680"/>
                  <a:gd name="connsiteY2" fmla="*/ 2010168 h 2010168"/>
                  <a:gd name="connsiteX3" fmla="*/ 0 w 12052680"/>
                  <a:gd name="connsiteY3" fmla="*/ 2010168 h 201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52680" h="2010168">
                    <a:moveTo>
                      <a:pt x="5073792" y="0"/>
                    </a:moveTo>
                    <a:lnTo>
                      <a:pt x="12052680" y="1869250"/>
                    </a:lnTo>
                    <a:lnTo>
                      <a:pt x="12052680" y="2010168"/>
                    </a:lnTo>
                    <a:lnTo>
                      <a:pt x="0" y="2010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8" name="任意多边形: 形状 5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-12088" y="5275332"/>
                <a:ext cx="12204089" cy="1582668"/>
              </a:xfrm>
              <a:custGeom>
                <a:avLst/>
                <a:gdLst>
                  <a:gd name="connsiteX0" fmla="*/ 2856139 w 12204089"/>
                  <a:gd name="connsiteY0" fmla="*/ 0 h 1582668"/>
                  <a:gd name="connsiteX1" fmla="*/ 12204089 w 12204089"/>
                  <a:gd name="connsiteY1" fmla="*/ 1521377 h 1582668"/>
                  <a:gd name="connsiteX2" fmla="*/ 12204089 w 12204089"/>
                  <a:gd name="connsiteY2" fmla="*/ 1582668 h 1582668"/>
                  <a:gd name="connsiteX3" fmla="*/ 0 w 12204089"/>
                  <a:gd name="connsiteY3" fmla="*/ 1582668 h 158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04089" h="1582668">
                    <a:moveTo>
                      <a:pt x="2856139" y="0"/>
                    </a:moveTo>
                    <a:lnTo>
                      <a:pt x="12204089" y="1521377"/>
                    </a:lnTo>
                    <a:lnTo>
                      <a:pt x="12204089" y="1582668"/>
                    </a:lnTo>
                    <a:lnTo>
                      <a:pt x="0" y="1582668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 dirty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579225" y="3784056"/>
            <a:ext cx="5477584" cy="563088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184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351790" indent="0" algn="ctr">
              <a:buNone/>
              <a:defRPr sz="1540"/>
            </a:lvl2pPr>
            <a:lvl3pPr marL="703580" indent="0" algn="ctr">
              <a:buNone/>
              <a:defRPr sz="1385"/>
            </a:lvl3pPr>
            <a:lvl4pPr marL="1055370" indent="0" algn="ctr">
              <a:buNone/>
              <a:defRPr sz="1230"/>
            </a:lvl4pPr>
            <a:lvl5pPr marL="1407160" indent="0" algn="ctr">
              <a:buNone/>
              <a:defRPr sz="1230"/>
            </a:lvl5pPr>
            <a:lvl6pPr marL="1758950" indent="0" algn="ctr">
              <a:buNone/>
              <a:defRPr sz="1230"/>
            </a:lvl6pPr>
            <a:lvl7pPr marL="2110105" indent="0" algn="ctr">
              <a:buNone/>
              <a:defRPr sz="1230"/>
            </a:lvl7pPr>
            <a:lvl8pPr marL="2462530" indent="0" algn="ctr">
              <a:buNone/>
              <a:defRPr sz="1230"/>
            </a:lvl8pPr>
            <a:lvl9pPr marL="2813685" indent="0" algn="ctr">
              <a:buNone/>
              <a:defRPr sz="123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579224" y="2434779"/>
            <a:ext cx="7328987" cy="1052789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lnSpc>
                <a:spcPct val="90000"/>
              </a:lnSpc>
              <a:defRPr sz="554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6822023" y="0"/>
            <a:ext cx="3871378" cy="3855933"/>
            <a:chOff x="7778078" y="0"/>
            <a:chExt cx="4413923" cy="3499502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87543" y="538044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85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5472057" y="1655151"/>
            <a:ext cx="4633844" cy="4726521"/>
          </a:xfrm>
        </p:spPr>
        <p:txBody>
          <a:bodyPr vert="horz" lIns="101600" tIns="0" rIns="82550" bIns="0" rtlCol="0">
            <a:norm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5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4"/>
            </p:custDataLst>
          </p:nvPr>
        </p:nvSpPr>
        <p:spPr>
          <a:xfrm>
            <a:off x="9271767" y="1655151"/>
            <a:ext cx="834092" cy="4726521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5"/>
            </p:custDataLst>
          </p:nvPr>
        </p:nvSpPr>
        <p:spPr>
          <a:xfrm>
            <a:off x="587580" y="1655142"/>
            <a:ext cx="8620064" cy="4726521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5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587585" y="1655151"/>
            <a:ext cx="9518316" cy="4726521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 flipH="1">
            <a:off x="-1" y="0"/>
            <a:ext cx="3415299" cy="340167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 flipH="1">
            <a:off x="-10603" y="4728425"/>
            <a:ext cx="10704003" cy="2828077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>
              <p:custDataLst>
                <p:tags r:id="rId8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9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0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1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3139732" y="2479876"/>
            <a:ext cx="5728344" cy="1519077"/>
          </a:xfrm>
        </p:spPr>
        <p:txBody>
          <a:bodyPr lIns="90000" tIns="46800" rIns="90000" bIns="46800" anchor="ctr">
            <a:normAutofit/>
          </a:bodyPr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554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  <p:custDataLst>
              <p:tags r:id="rId13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4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5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385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87543" y="538044"/>
            <a:ext cx="9518316" cy="387639"/>
          </a:xfrm>
        </p:spPr>
        <p:txBody>
          <a:bodyPr lIns="100800" tIns="39600" rIns="75600" bIns="39600">
            <a:no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56753" y="335145"/>
            <a:ext cx="10179894" cy="68862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22271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124070" y="1457755"/>
            <a:ext cx="8443155" cy="634658"/>
          </a:xfrm>
        </p:spPr>
        <p:txBody>
          <a:bodyPr lIns="100800" tIns="39600" rIns="75600" bIns="39600" anchor="ctr">
            <a:noAutofit/>
          </a:bodyPr>
          <a:lstStyle>
            <a:lvl1pPr>
              <a:defRPr sz="24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4"/>
            </p:custDataLst>
          </p:nvPr>
        </p:nvSpPr>
        <p:spPr>
          <a:xfrm>
            <a:off x="1123643" y="2771153"/>
            <a:ext cx="8443330" cy="302172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230577" cy="756559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3" name="任意多边形: 形状 12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8" name="任意多边形: 形状 17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11515" y="947990"/>
            <a:ext cx="3473250" cy="773588"/>
          </a:xfrm>
        </p:spPr>
        <p:txBody>
          <a:bodyPr lIns="100800" tIns="39600" rIns="75600" bIns="39600" anchor="ctr">
            <a:noAutofit/>
          </a:bodyPr>
          <a:lstStyle>
            <a:lvl1pPr>
              <a:defRPr sz="277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14673" y="2403678"/>
            <a:ext cx="3470093" cy="359007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4474178" y="1420162"/>
            <a:ext cx="5683500" cy="4462545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2935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24" name="任意多边形: 形状 23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6775" y="931164"/>
            <a:ext cx="9627218" cy="549405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77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36775" y="1921687"/>
            <a:ext cx="9626845" cy="726225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537455" y="3479568"/>
            <a:ext cx="9617745" cy="3009097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21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87543" y="1655151"/>
            <a:ext cx="9518316" cy="4726521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5179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70358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05537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40716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541434"/>
            <a:ext cx="10693400" cy="201506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0460" y="801320"/>
            <a:ext cx="9627218" cy="495728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4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530492" y="2213322"/>
            <a:ext cx="9639848" cy="281649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20988" y="5821721"/>
            <a:ext cx="9649320" cy="887258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10075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6" name="任意多边形: 形状 28"/>
          <p:cNvSpPr/>
          <p:nvPr userDrawn="1">
            <p:custDataLst>
              <p:tags r:id="rId5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385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8358" y="311470"/>
            <a:ext cx="9680895" cy="387639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08358" y="2157885"/>
            <a:ext cx="4685730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475105" y="2157885"/>
            <a:ext cx="4707833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02043" y="5395194"/>
            <a:ext cx="4685730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5484578" y="5391228"/>
            <a:ext cx="4707833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612051"/>
            <a:ext cx="10693400" cy="4332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3415205" cy="3401824"/>
            <a:chOff x="7778078" y="0"/>
            <a:chExt cx="4413923" cy="3499502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7278196" y="4165870"/>
            <a:ext cx="3415205" cy="3401824"/>
            <a:chOff x="7778078" y="0"/>
            <a:chExt cx="4413923" cy="3499502"/>
          </a:xfrm>
        </p:grpSpPr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335623" y="1743839"/>
            <a:ext cx="8020050" cy="2093423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462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4"/>
            </p:custDataLst>
          </p:nvPr>
        </p:nvSpPr>
        <p:spPr>
          <a:xfrm>
            <a:off x="1335283" y="4442342"/>
            <a:ext cx="8020050" cy="145245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10582" y="0"/>
            <a:ext cx="10703425" cy="7574691"/>
            <a:chOff x="-19" y="0"/>
            <a:chExt cx="19218" cy="10826"/>
          </a:xfrm>
        </p:grpSpPr>
        <p:grpSp>
          <p:nvGrpSpPr>
            <p:cNvPr id="59" name="组合 58"/>
            <p:cNvGrpSpPr/>
            <p:nvPr>
              <p:custDataLst>
                <p:tags r:id="rId3"/>
              </p:custDataLst>
            </p:nvPr>
          </p:nvGrpSpPr>
          <p:grpSpPr>
            <a:xfrm>
              <a:off x="12249" y="0"/>
              <a:ext cx="6951" cy="5511"/>
              <a:chOff x="7778078" y="0"/>
              <a:chExt cx="4413923" cy="3499502"/>
            </a:xfrm>
          </p:grpSpPr>
          <p:sp>
            <p:nvSpPr>
              <p:cNvPr id="42" name="任意多边形: 形状 4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40" name="任意多边形: 形状 39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8" name="任意多边形: 形状 3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60" name="组合 59"/>
            <p:cNvGrpSpPr/>
            <p:nvPr>
              <p:custDataLst>
                <p:tags r:id="rId8"/>
              </p:custDataLst>
            </p:nvPr>
          </p:nvGrpSpPr>
          <p:grpSpPr>
            <a:xfrm>
              <a:off x="-19" y="7576"/>
              <a:ext cx="19219" cy="3250"/>
              <a:chOff x="-12088" y="4794394"/>
              <a:chExt cx="12204089" cy="2063607"/>
            </a:xfrm>
          </p:grpSpPr>
          <p:sp>
            <p:nvSpPr>
              <p:cNvPr id="52" name="任意多边形: 形状 5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54582" y="4942832"/>
                <a:ext cx="11637418" cy="1915168"/>
              </a:xfrm>
              <a:custGeom>
                <a:avLst/>
                <a:gdLst>
                  <a:gd name="connsiteX0" fmla="*/ 8612903 w 11637418"/>
                  <a:gd name="connsiteY0" fmla="*/ 0 h 1915168"/>
                  <a:gd name="connsiteX1" fmla="*/ 11637418 w 11637418"/>
                  <a:gd name="connsiteY1" fmla="*/ 1581105 h 1915168"/>
                  <a:gd name="connsiteX2" fmla="*/ 11637418 w 11637418"/>
                  <a:gd name="connsiteY2" fmla="*/ 1915168 h 1915168"/>
                  <a:gd name="connsiteX3" fmla="*/ 0 w 11637418"/>
                  <a:gd name="connsiteY3" fmla="*/ 1915168 h 19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7418" h="1915168">
                    <a:moveTo>
                      <a:pt x="8612903" y="0"/>
                    </a:moveTo>
                    <a:lnTo>
                      <a:pt x="11637418" y="1581105"/>
                    </a:lnTo>
                    <a:lnTo>
                      <a:pt x="11637418" y="1915168"/>
                    </a:lnTo>
                    <a:lnTo>
                      <a:pt x="0" y="191516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35096" y="4794394"/>
                <a:ext cx="11856904" cy="2063607"/>
              </a:xfrm>
              <a:custGeom>
                <a:avLst/>
                <a:gdLst>
                  <a:gd name="connsiteX0" fmla="*/ 7128328 w 11856904"/>
                  <a:gd name="connsiteY0" fmla="*/ 0 h 2063607"/>
                  <a:gd name="connsiteX1" fmla="*/ 11856904 w 11856904"/>
                  <a:gd name="connsiteY1" fmla="*/ 1832069 h 2063607"/>
                  <a:gd name="connsiteX2" fmla="*/ 11856904 w 11856904"/>
                  <a:gd name="connsiteY2" fmla="*/ 2063607 h 2063607"/>
                  <a:gd name="connsiteX3" fmla="*/ 0 w 11856904"/>
                  <a:gd name="connsiteY3" fmla="*/ 2063607 h 206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6904" h="2063607">
                    <a:moveTo>
                      <a:pt x="7128328" y="0"/>
                    </a:moveTo>
                    <a:lnTo>
                      <a:pt x="11856904" y="1832069"/>
                    </a:lnTo>
                    <a:lnTo>
                      <a:pt x="11856904" y="2063607"/>
                    </a:lnTo>
                    <a:lnTo>
                      <a:pt x="0" y="206360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47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6" name="任意多边形: 形状 5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39320" y="4847832"/>
                <a:ext cx="12052680" cy="2010168"/>
              </a:xfrm>
              <a:custGeom>
                <a:avLst/>
                <a:gdLst>
                  <a:gd name="connsiteX0" fmla="*/ 5073792 w 12052680"/>
                  <a:gd name="connsiteY0" fmla="*/ 0 h 2010168"/>
                  <a:gd name="connsiteX1" fmla="*/ 12052680 w 12052680"/>
                  <a:gd name="connsiteY1" fmla="*/ 1869250 h 2010168"/>
                  <a:gd name="connsiteX2" fmla="*/ 12052680 w 12052680"/>
                  <a:gd name="connsiteY2" fmla="*/ 2010168 h 2010168"/>
                  <a:gd name="connsiteX3" fmla="*/ 0 w 12052680"/>
                  <a:gd name="connsiteY3" fmla="*/ 2010168 h 201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52680" h="2010168">
                    <a:moveTo>
                      <a:pt x="5073792" y="0"/>
                    </a:moveTo>
                    <a:lnTo>
                      <a:pt x="12052680" y="1869250"/>
                    </a:lnTo>
                    <a:lnTo>
                      <a:pt x="12052680" y="2010168"/>
                    </a:lnTo>
                    <a:lnTo>
                      <a:pt x="0" y="2010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8" name="任意多边形: 形状 5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-12088" y="5275332"/>
                <a:ext cx="12204089" cy="1582668"/>
              </a:xfrm>
              <a:custGeom>
                <a:avLst/>
                <a:gdLst>
                  <a:gd name="connsiteX0" fmla="*/ 2856139 w 12204089"/>
                  <a:gd name="connsiteY0" fmla="*/ 0 h 1582668"/>
                  <a:gd name="connsiteX1" fmla="*/ 12204089 w 12204089"/>
                  <a:gd name="connsiteY1" fmla="*/ 1521377 h 1582668"/>
                  <a:gd name="connsiteX2" fmla="*/ 12204089 w 12204089"/>
                  <a:gd name="connsiteY2" fmla="*/ 1582668 h 1582668"/>
                  <a:gd name="connsiteX3" fmla="*/ 0 w 12204089"/>
                  <a:gd name="connsiteY3" fmla="*/ 1582668 h 158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04089" h="1582668">
                    <a:moveTo>
                      <a:pt x="2856139" y="0"/>
                    </a:moveTo>
                    <a:lnTo>
                      <a:pt x="12204089" y="1521377"/>
                    </a:lnTo>
                    <a:lnTo>
                      <a:pt x="12204089" y="1582668"/>
                    </a:lnTo>
                    <a:lnTo>
                      <a:pt x="0" y="1582668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 dirty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579225" y="3784056"/>
            <a:ext cx="5477584" cy="563088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184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351790" indent="0" algn="ctr">
              <a:buNone/>
              <a:defRPr sz="1540"/>
            </a:lvl2pPr>
            <a:lvl3pPr marL="703580" indent="0" algn="ctr">
              <a:buNone/>
              <a:defRPr sz="1385"/>
            </a:lvl3pPr>
            <a:lvl4pPr marL="1055370" indent="0" algn="ctr">
              <a:buNone/>
              <a:defRPr sz="1230"/>
            </a:lvl4pPr>
            <a:lvl5pPr marL="1407160" indent="0" algn="ctr">
              <a:buNone/>
              <a:defRPr sz="1230"/>
            </a:lvl5pPr>
            <a:lvl6pPr marL="1758950" indent="0" algn="ctr">
              <a:buNone/>
              <a:defRPr sz="1230"/>
            </a:lvl6pPr>
            <a:lvl7pPr marL="2110105" indent="0" algn="ctr">
              <a:buNone/>
              <a:defRPr sz="1230"/>
            </a:lvl7pPr>
            <a:lvl8pPr marL="2462530" indent="0" algn="ctr">
              <a:buNone/>
              <a:defRPr sz="1230"/>
            </a:lvl8pPr>
            <a:lvl9pPr marL="2813685" indent="0" algn="ctr">
              <a:buNone/>
              <a:defRPr sz="123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579224" y="2434779"/>
            <a:ext cx="7328987" cy="1052789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lnSpc>
                <a:spcPct val="90000"/>
              </a:lnSpc>
              <a:defRPr sz="554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21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87543" y="1655151"/>
            <a:ext cx="9518316" cy="4726521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5179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70358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05537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40716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 flipV="1">
            <a:off x="7241867" y="4015"/>
            <a:ext cx="3451534" cy="7574150"/>
            <a:chOff x="7778078" y="0"/>
            <a:chExt cx="4413923" cy="3499502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2" name="任意多边形: 形状 11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37887" y="2572037"/>
            <a:ext cx="5363580" cy="1069210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415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937887" y="3971568"/>
            <a:ext cx="5363580" cy="890786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154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35179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2pPr>
            <a:lvl3pPr marL="70358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3pPr>
            <a:lvl4pPr marL="105537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4pPr>
            <a:lvl5pPr marL="140716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5pPr>
            <a:lvl6pPr marL="175895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6pPr>
            <a:lvl7pPr marL="2110105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7pPr>
            <a:lvl8pPr marL="246253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8pPr>
            <a:lvl9pPr marL="2813685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472015" y="1655151"/>
            <a:ext cx="4633844" cy="4726521"/>
          </a:xfrm>
        </p:spPr>
        <p:txBody>
          <a:bodyPr>
            <a:noAutofit/>
          </a:bodyPr>
          <a:lstStyle>
            <a:lvl1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5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587585" y="1092341"/>
            <a:ext cx="4633844" cy="334171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4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51790" indent="0">
              <a:buNone/>
              <a:defRPr sz="1540" b="1"/>
            </a:lvl2pPr>
            <a:lvl3pPr marL="703580" indent="0">
              <a:buNone/>
              <a:defRPr sz="1385" b="1"/>
            </a:lvl3pPr>
            <a:lvl4pPr marL="1055370" indent="0">
              <a:buNone/>
              <a:defRPr sz="1230" b="1"/>
            </a:lvl4pPr>
            <a:lvl5pPr marL="1407160" indent="0">
              <a:buNone/>
              <a:defRPr sz="1230" b="1"/>
            </a:lvl5pPr>
            <a:lvl6pPr marL="1758950" indent="0">
              <a:buNone/>
              <a:defRPr sz="1230" b="1"/>
            </a:lvl6pPr>
            <a:lvl7pPr marL="2110105" indent="0">
              <a:buNone/>
              <a:defRPr sz="1230" b="1"/>
            </a:lvl7pPr>
            <a:lvl8pPr marL="2462530" indent="0">
              <a:buNone/>
              <a:defRPr sz="1230" b="1"/>
            </a:lvl8pPr>
            <a:lvl9pPr marL="2813685" indent="0">
              <a:buNone/>
              <a:defRPr sz="123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87580" y="2104371"/>
            <a:ext cx="4633807" cy="4328189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5469273" y="1092341"/>
            <a:ext cx="4633844" cy="3341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4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51790" indent="0">
              <a:buNone/>
              <a:defRPr sz="1540" b="1"/>
            </a:lvl2pPr>
            <a:lvl3pPr marL="703580" indent="0">
              <a:buNone/>
              <a:defRPr sz="1385" b="1"/>
            </a:lvl3pPr>
            <a:lvl4pPr marL="1055370" indent="0">
              <a:buNone/>
              <a:defRPr sz="1230" b="1"/>
            </a:lvl4pPr>
            <a:lvl5pPr marL="1407160" indent="0">
              <a:buNone/>
              <a:defRPr sz="1230" b="1"/>
            </a:lvl5pPr>
            <a:lvl6pPr marL="1758950" indent="0">
              <a:buNone/>
              <a:defRPr sz="1230" b="1"/>
            </a:lvl6pPr>
            <a:lvl7pPr marL="2110105" indent="0">
              <a:buNone/>
              <a:defRPr sz="1230" b="1"/>
            </a:lvl7pPr>
            <a:lvl8pPr marL="2462530" indent="0">
              <a:buNone/>
              <a:defRPr sz="1230" b="1"/>
            </a:lvl8pPr>
            <a:lvl9pPr marL="2813685" indent="0">
              <a:buNone/>
              <a:defRPr sz="123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5469273" y="2104371"/>
            <a:ext cx="4633844" cy="4328189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6822023" y="0"/>
            <a:ext cx="3871378" cy="3855933"/>
            <a:chOff x="7778078" y="0"/>
            <a:chExt cx="4413923" cy="3499502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87543" y="538044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 flipV="1">
            <a:off x="7241867" y="4015"/>
            <a:ext cx="3451534" cy="7574150"/>
            <a:chOff x="7778078" y="0"/>
            <a:chExt cx="4413923" cy="3499502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2" name="任意多边形: 形状 11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37887" y="2572037"/>
            <a:ext cx="5363580" cy="1069210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415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937887" y="3971568"/>
            <a:ext cx="5363580" cy="890786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154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35179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2pPr>
            <a:lvl3pPr marL="70358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3pPr>
            <a:lvl4pPr marL="105537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4pPr>
            <a:lvl5pPr marL="140716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5pPr>
            <a:lvl6pPr marL="175895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6pPr>
            <a:lvl7pPr marL="2110105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7pPr>
            <a:lvl8pPr marL="246253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8pPr>
            <a:lvl9pPr marL="2813685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85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5472057" y="1655151"/>
            <a:ext cx="4633844" cy="4726521"/>
          </a:xfrm>
        </p:spPr>
        <p:txBody>
          <a:bodyPr vert="horz" lIns="101600" tIns="0" rIns="82550" bIns="0" rtlCol="0">
            <a:norm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5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4"/>
            </p:custDataLst>
          </p:nvPr>
        </p:nvSpPr>
        <p:spPr>
          <a:xfrm>
            <a:off x="9271767" y="1655151"/>
            <a:ext cx="834092" cy="4726521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5"/>
            </p:custDataLst>
          </p:nvPr>
        </p:nvSpPr>
        <p:spPr>
          <a:xfrm>
            <a:off x="587580" y="1655142"/>
            <a:ext cx="8620064" cy="4726521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5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587585" y="1655151"/>
            <a:ext cx="9518316" cy="4726521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 flipH="1">
            <a:off x="-1" y="0"/>
            <a:ext cx="3415299" cy="340167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 flipH="1">
            <a:off x="-10603" y="4728425"/>
            <a:ext cx="10704003" cy="2828077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>
              <p:custDataLst>
                <p:tags r:id="rId8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9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0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1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3139732" y="2479876"/>
            <a:ext cx="5728344" cy="1519077"/>
          </a:xfrm>
        </p:spPr>
        <p:txBody>
          <a:bodyPr lIns="90000" tIns="46800" rIns="90000" bIns="46800" anchor="ctr">
            <a:normAutofit/>
          </a:bodyPr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554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  <p:custDataLst>
              <p:tags r:id="rId13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4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5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385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87543" y="538044"/>
            <a:ext cx="9518316" cy="387639"/>
          </a:xfrm>
        </p:spPr>
        <p:txBody>
          <a:bodyPr lIns="100800" tIns="39600" rIns="75600" bIns="39600">
            <a:no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56753" y="335145"/>
            <a:ext cx="10179894" cy="68862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22271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124070" y="1457755"/>
            <a:ext cx="8443155" cy="634658"/>
          </a:xfrm>
        </p:spPr>
        <p:txBody>
          <a:bodyPr lIns="100800" tIns="39600" rIns="75600" bIns="39600" anchor="ctr">
            <a:noAutofit/>
          </a:bodyPr>
          <a:lstStyle>
            <a:lvl1pPr>
              <a:defRPr sz="24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4"/>
            </p:custDataLst>
          </p:nvPr>
        </p:nvSpPr>
        <p:spPr>
          <a:xfrm>
            <a:off x="1123643" y="2771153"/>
            <a:ext cx="8443330" cy="302172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230577" cy="756559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3" name="任意多边形: 形状 12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8" name="任意多边形: 形状 17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11515" y="947990"/>
            <a:ext cx="3473250" cy="773588"/>
          </a:xfrm>
        </p:spPr>
        <p:txBody>
          <a:bodyPr lIns="100800" tIns="39600" rIns="75600" bIns="39600" anchor="ctr">
            <a:noAutofit/>
          </a:bodyPr>
          <a:lstStyle>
            <a:lvl1pPr>
              <a:defRPr sz="277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14673" y="2403678"/>
            <a:ext cx="3470093" cy="359007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4474178" y="1420162"/>
            <a:ext cx="5683500" cy="4462545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2935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24" name="任意多边形: 形状 23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6775" y="931164"/>
            <a:ext cx="9627218" cy="549405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77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36775" y="1921687"/>
            <a:ext cx="9626845" cy="726225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537455" y="3479568"/>
            <a:ext cx="9617745" cy="3009097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541434"/>
            <a:ext cx="10693400" cy="201506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0460" y="801320"/>
            <a:ext cx="9627218" cy="495728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4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530492" y="2213322"/>
            <a:ext cx="9639848" cy="281649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20988" y="5821721"/>
            <a:ext cx="9649320" cy="887258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472015" y="1655151"/>
            <a:ext cx="4633844" cy="4726521"/>
          </a:xfrm>
        </p:spPr>
        <p:txBody>
          <a:bodyPr>
            <a:noAutofit/>
          </a:bodyPr>
          <a:lstStyle>
            <a:lvl1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10075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6" name="任意多边形: 形状 28"/>
          <p:cNvSpPr/>
          <p:nvPr userDrawn="1">
            <p:custDataLst>
              <p:tags r:id="rId5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385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8358" y="311470"/>
            <a:ext cx="9680895" cy="387639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08358" y="2157885"/>
            <a:ext cx="4685730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475105" y="2157885"/>
            <a:ext cx="4707833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02043" y="5395194"/>
            <a:ext cx="4685730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5484578" y="5391228"/>
            <a:ext cx="4707833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612051"/>
            <a:ext cx="10693400" cy="4332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3415205" cy="3401824"/>
            <a:chOff x="7778078" y="0"/>
            <a:chExt cx="4413923" cy="3499502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7278196" y="4165870"/>
            <a:ext cx="3415205" cy="3401824"/>
            <a:chOff x="7778078" y="0"/>
            <a:chExt cx="4413923" cy="3499502"/>
          </a:xfrm>
        </p:grpSpPr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335623" y="1743839"/>
            <a:ext cx="8020050" cy="2093423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462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4"/>
            </p:custDataLst>
          </p:nvPr>
        </p:nvSpPr>
        <p:spPr>
          <a:xfrm>
            <a:off x="1335283" y="4442342"/>
            <a:ext cx="8020050" cy="145245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10582" y="0"/>
            <a:ext cx="10703425" cy="7574691"/>
            <a:chOff x="-19" y="0"/>
            <a:chExt cx="19218" cy="10826"/>
          </a:xfrm>
        </p:grpSpPr>
        <p:grpSp>
          <p:nvGrpSpPr>
            <p:cNvPr id="59" name="组合 58"/>
            <p:cNvGrpSpPr/>
            <p:nvPr>
              <p:custDataLst>
                <p:tags r:id="rId3"/>
              </p:custDataLst>
            </p:nvPr>
          </p:nvGrpSpPr>
          <p:grpSpPr>
            <a:xfrm>
              <a:off x="12249" y="0"/>
              <a:ext cx="6951" cy="5511"/>
              <a:chOff x="7778078" y="0"/>
              <a:chExt cx="4413923" cy="3499502"/>
            </a:xfrm>
          </p:grpSpPr>
          <p:sp>
            <p:nvSpPr>
              <p:cNvPr id="42" name="任意多边形: 形状 4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40" name="任意多边形: 形状 39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8" name="任意多边形: 形状 3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60" name="组合 59"/>
            <p:cNvGrpSpPr/>
            <p:nvPr>
              <p:custDataLst>
                <p:tags r:id="rId8"/>
              </p:custDataLst>
            </p:nvPr>
          </p:nvGrpSpPr>
          <p:grpSpPr>
            <a:xfrm>
              <a:off x="-19" y="7576"/>
              <a:ext cx="19219" cy="3250"/>
              <a:chOff x="-12088" y="4794394"/>
              <a:chExt cx="12204089" cy="2063607"/>
            </a:xfrm>
          </p:grpSpPr>
          <p:sp>
            <p:nvSpPr>
              <p:cNvPr id="52" name="任意多边形: 形状 5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54582" y="4942832"/>
                <a:ext cx="11637418" cy="1915168"/>
              </a:xfrm>
              <a:custGeom>
                <a:avLst/>
                <a:gdLst>
                  <a:gd name="connsiteX0" fmla="*/ 8612903 w 11637418"/>
                  <a:gd name="connsiteY0" fmla="*/ 0 h 1915168"/>
                  <a:gd name="connsiteX1" fmla="*/ 11637418 w 11637418"/>
                  <a:gd name="connsiteY1" fmla="*/ 1581105 h 1915168"/>
                  <a:gd name="connsiteX2" fmla="*/ 11637418 w 11637418"/>
                  <a:gd name="connsiteY2" fmla="*/ 1915168 h 1915168"/>
                  <a:gd name="connsiteX3" fmla="*/ 0 w 11637418"/>
                  <a:gd name="connsiteY3" fmla="*/ 1915168 h 19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7418" h="1915168">
                    <a:moveTo>
                      <a:pt x="8612903" y="0"/>
                    </a:moveTo>
                    <a:lnTo>
                      <a:pt x="11637418" y="1581105"/>
                    </a:lnTo>
                    <a:lnTo>
                      <a:pt x="11637418" y="1915168"/>
                    </a:lnTo>
                    <a:lnTo>
                      <a:pt x="0" y="191516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35096" y="4794394"/>
                <a:ext cx="11856904" cy="2063607"/>
              </a:xfrm>
              <a:custGeom>
                <a:avLst/>
                <a:gdLst>
                  <a:gd name="connsiteX0" fmla="*/ 7128328 w 11856904"/>
                  <a:gd name="connsiteY0" fmla="*/ 0 h 2063607"/>
                  <a:gd name="connsiteX1" fmla="*/ 11856904 w 11856904"/>
                  <a:gd name="connsiteY1" fmla="*/ 1832069 h 2063607"/>
                  <a:gd name="connsiteX2" fmla="*/ 11856904 w 11856904"/>
                  <a:gd name="connsiteY2" fmla="*/ 2063607 h 2063607"/>
                  <a:gd name="connsiteX3" fmla="*/ 0 w 11856904"/>
                  <a:gd name="connsiteY3" fmla="*/ 2063607 h 206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6904" h="2063607">
                    <a:moveTo>
                      <a:pt x="7128328" y="0"/>
                    </a:moveTo>
                    <a:lnTo>
                      <a:pt x="11856904" y="1832069"/>
                    </a:lnTo>
                    <a:lnTo>
                      <a:pt x="11856904" y="2063607"/>
                    </a:lnTo>
                    <a:lnTo>
                      <a:pt x="0" y="206360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47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6" name="任意多边形: 形状 5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39320" y="4847832"/>
                <a:ext cx="12052680" cy="2010168"/>
              </a:xfrm>
              <a:custGeom>
                <a:avLst/>
                <a:gdLst>
                  <a:gd name="connsiteX0" fmla="*/ 5073792 w 12052680"/>
                  <a:gd name="connsiteY0" fmla="*/ 0 h 2010168"/>
                  <a:gd name="connsiteX1" fmla="*/ 12052680 w 12052680"/>
                  <a:gd name="connsiteY1" fmla="*/ 1869250 h 2010168"/>
                  <a:gd name="connsiteX2" fmla="*/ 12052680 w 12052680"/>
                  <a:gd name="connsiteY2" fmla="*/ 2010168 h 2010168"/>
                  <a:gd name="connsiteX3" fmla="*/ 0 w 12052680"/>
                  <a:gd name="connsiteY3" fmla="*/ 2010168 h 201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52680" h="2010168">
                    <a:moveTo>
                      <a:pt x="5073792" y="0"/>
                    </a:moveTo>
                    <a:lnTo>
                      <a:pt x="12052680" y="1869250"/>
                    </a:lnTo>
                    <a:lnTo>
                      <a:pt x="12052680" y="2010168"/>
                    </a:lnTo>
                    <a:lnTo>
                      <a:pt x="0" y="2010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8" name="任意多边形: 形状 5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-12088" y="5275332"/>
                <a:ext cx="12204089" cy="1582668"/>
              </a:xfrm>
              <a:custGeom>
                <a:avLst/>
                <a:gdLst>
                  <a:gd name="connsiteX0" fmla="*/ 2856139 w 12204089"/>
                  <a:gd name="connsiteY0" fmla="*/ 0 h 1582668"/>
                  <a:gd name="connsiteX1" fmla="*/ 12204089 w 12204089"/>
                  <a:gd name="connsiteY1" fmla="*/ 1521377 h 1582668"/>
                  <a:gd name="connsiteX2" fmla="*/ 12204089 w 12204089"/>
                  <a:gd name="connsiteY2" fmla="*/ 1582668 h 1582668"/>
                  <a:gd name="connsiteX3" fmla="*/ 0 w 12204089"/>
                  <a:gd name="connsiteY3" fmla="*/ 1582668 h 158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04089" h="1582668">
                    <a:moveTo>
                      <a:pt x="2856139" y="0"/>
                    </a:moveTo>
                    <a:lnTo>
                      <a:pt x="12204089" y="1521377"/>
                    </a:lnTo>
                    <a:lnTo>
                      <a:pt x="12204089" y="1582668"/>
                    </a:lnTo>
                    <a:lnTo>
                      <a:pt x="0" y="1582668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 dirty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579225" y="3784056"/>
            <a:ext cx="5477584" cy="563088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184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351790" indent="0" algn="ctr">
              <a:buNone/>
              <a:defRPr sz="1540"/>
            </a:lvl2pPr>
            <a:lvl3pPr marL="703580" indent="0" algn="ctr">
              <a:buNone/>
              <a:defRPr sz="1385"/>
            </a:lvl3pPr>
            <a:lvl4pPr marL="1055370" indent="0" algn="ctr">
              <a:buNone/>
              <a:defRPr sz="1230"/>
            </a:lvl4pPr>
            <a:lvl5pPr marL="1407160" indent="0" algn="ctr">
              <a:buNone/>
              <a:defRPr sz="1230"/>
            </a:lvl5pPr>
            <a:lvl6pPr marL="1758950" indent="0" algn="ctr">
              <a:buNone/>
              <a:defRPr sz="1230"/>
            </a:lvl6pPr>
            <a:lvl7pPr marL="2110105" indent="0" algn="ctr">
              <a:buNone/>
              <a:defRPr sz="1230"/>
            </a:lvl7pPr>
            <a:lvl8pPr marL="2462530" indent="0" algn="ctr">
              <a:buNone/>
              <a:defRPr sz="1230"/>
            </a:lvl8pPr>
            <a:lvl9pPr marL="2813685" indent="0" algn="ctr">
              <a:buNone/>
              <a:defRPr sz="123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579224" y="2434779"/>
            <a:ext cx="7328987" cy="1052789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lnSpc>
                <a:spcPct val="90000"/>
              </a:lnSpc>
              <a:defRPr sz="554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21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87543" y="1655151"/>
            <a:ext cx="9518316" cy="4726521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5179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70358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05537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40716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 flipV="1">
            <a:off x="7241867" y="4015"/>
            <a:ext cx="3451534" cy="7574150"/>
            <a:chOff x="7778078" y="0"/>
            <a:chExt cx="4413923" cy="3499502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2" name="任意多边形: 形状 11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37887" y="2572037"/>
            <a:ext cx="5363580" cy="1069210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415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937887" y="3971568"/>
            <a:ext cx="5363580" cy="890786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154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35179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2pPr>
            <a:lvl3pPr marL="70358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3pPr>
            <a:lvl4pPr marL="105537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4pPr>
            <a:lvl5pPr marL="140716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5pPr>
            <a:lvl6pPr marL="175895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6pPr>
            <a:lvl7pPr marL="2110105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7pPr>
            <a:lvl8pPr marL="246253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8pPr>
            <a:lvl9pPr marL="2813685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472015" y="1655151"/>
            <a:ext cx="4633844" cy="4726521"/>
          </a:xfrm>
        </p:spPr>
        <p:txBody>
          <a:bodyPr>
            <a:noAutofit/>
          </a:bodyPr>
          <a:lstStyle>
            <a:lvl1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5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587585" y="1092341"/>
            <a:ext cx="4633844" cy="334171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4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51790" indent="0">
              <a:buNone/>
              <a:defRPr sz="1540" b="1"/>
            </a:lvl2pPr>
            <a:lvl3pPr marL="703580" indent="0">
              <a:buNone/>
              <a:defRPr sz="1385" b="1"/>
            </a:lvl3pPr>
            <a:lvl4pPr marL="1055370" indent="0">
              <a:buNone/>
              <a:defRPr sz="1230" b="1"/>
            </a:lvl4pPr>
            <a:lvl5pPr marL="1407160" indent="0">
              <a:buNone/>
              <a:defRPr sz="1230" b="1"/>
            </a:lvl5pPr>
            <a:lvl6pPr marL="1758950" indent="0">
              <a:buNone/>
              <a:defRPr sz="1230" b="1"/>
            </a:lvl6pPr>
            <a:lvl7pPr marL="2110105" indent="0">
              <a:buNone/>
              <a:defRPr sz="1230" b="1"/>
            </a:lvl7pPr>
            <a:lvl8pPr marL="2462530" indent="0">
              <a:buNone/>
              <a:defRPr sz="1230" b="1"/>
            </a:lvl8pPr>
            <a:lvl9pPr marL="2813685" indent="0">
              <a:buNone/>
              <a:defRPr sz="123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87580" y="2104371"/>
            <a:ext cx="4633807" cy="4328189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5469273" y="1092341"/>
            <a:ext cx="4633844" cy="3341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4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51790" indent="0">
              <a:buNone/>
              <a:defRPr sz="1540" b="1"/>
            </a:lvl2pPr>
            <a:lvl3pPr marL="703580" indent="0">
              <a:buNone/>
              <a:defRPr sz="1385" b="1"/>
            </a:lvl3pPr>
            <a:lvl4pPr marL="1055370" indent="0">
              <a:buNone/>
              <a:defRPr sz="1230" b="1"/>
            </a:lvl4pPr>
            <a:lvl5pPr marL="1407160" indent="0">
              <a:buNone/>
              <a:defRPr sz="1230" b="1"/>
            </a:lvl5pPr>
            <a:lvl6pPr marL="1758950" indent="0">
              <a:buNone/>
              <a:defRPr sz="1230" b="1"/>
            </a:lvl6pPr>
            <a:lvl7pPr marL="2110105" indent="0">
              <a:buNone/>
              <a:defRPr sz="1230" b="1"/>
            </a:lvl7pPr>
            <a:lvl8pPr marL="2462530" indent="0">
              <a:buNone/>
              <a:defRPr sz="1230" b="1"/>
            </a:lvl8pPr>
            <a:lvl9pPr marL="2813685" indent="0">
              <a:buNone/>
              <a:defRPr sz="123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5469273" y="2104371"/>
            <a:ext cx="4633844" cy="4328189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6822023" y="0"/>
            <a:ext cx="3871378" cy="3855933"/>
            <a:chOff x="7778078" y="0"/>
            <a:chExt cx="4413923" cy="3499502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87543" y="538044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5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587585" y="1092341"/>
            <a:ext cx="4633844" cy="334171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4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51790" indent="0">
              <a:buNone/>
              <a:defRPr sz="1540" b="1"/>
            </a:lvl2pPr>
            <a:lvl3pPr marL="703580" indent="0">
              <a:buNone/>
              <a:defRPr sz="1385" b="1"/>
            </a:lvl3pPr>
            <a:lvl4pPr marL="1055370" indent="0">
              <a:buNone/>
              <a:defRPr sz="1230" b="1"/>
            </a:lvl4pPr>
            <a:lvl5pPr marL="1407160" indent="0">
              <a:buNone/>
              <a:defRPr sz="1230" b="1"/>
            </a:lvl5pPr>
            <a:lvl6pPr marL="1758950" indent="0">
              <a:buNone/>
              <a:defRPr sz="1230" b="1"/>
            </a:lvl6pPr>
            <a:lvl7pPr marL="2110105" indent="0">
              <a:buNone/>
              <a:defRPr sz="1230" b="1"/>
            </a:lvl7pPr>
            <a:lvl8pPr marL="2462530" indent="0">
              <a:buNone/>
              <a:defRPr sz="1230" b="1"/>
            </a:lvl8pPr>
            <a:lvl9pPr marL="2813685" indent="0">
              <a:buNone/>
              <a:defRPr sz="123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87580" y="2104371"/>
            <a:ext cx="4633807" cy="4328189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5469273" y="1092341"/>
            <a:ext cx="4633844" cy="3341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4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51790" indent="0">
              <a:buNone/>
              <a:defRPr sz="1540" b="1"/>
            </a:lvl2pPr>
            <a:lvl3pPr marL="703580" indent="0">
              <a:buNone/>
              <a:defRPr sz="1385" b="1"/>
            </a:lvl3pPr>
            <a:lvl4pPr marL="1055370" indent="0">
              <a:buNone/>
              <a:defRPr sz="1230" b="1"/>
            </a:lvl4pPr>
            <a:lvl5pPr marL="1407160" indent="0">
              <a:buNone/>
              <a:defRPr sz="1230" b="1"/>
            </a:lvl5pPr>
            <a:lvl6pPr marL="1758950" indent="0">
              <a:buNone/>
              <a:defRPr sz="1230" b="1"/>
            </a:lvl6pPr>
            <a:lvl7pPr marL="2110105" indent="0">
              <a:buNone/>
              <a:defRPr sz="1230" b="1"/>
            </a:lvl7pPr>
            <a:lvl8pPr marL="2462530" indent="0">
              <a:buNone/>
              <a:defRPr sz="1230" b="1"/>
            </a:lvl8pPr>
            <a:lvl9pPr marL="2813685" indent="0">
              <a:buNone/>
              <a:defRPr sz="123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5469273" y="2104371"/>
            <a:ext cx="4633844" cy="4328189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85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5472057" y="1655151"/>
            <a:ext cx="4633844" cy="4726521"/>
          </a:xfrm>
        </p:spPr>
        <p:txBody>
          <a:bodyPr vert="horz" lIns="101600" tIns="0" rIns="82550" bIns="0" rtlCol="0">
            <a:norm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5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4"/>
            </p:custDataLst>
          </p:nvPr>
        </p:nvSpPr>
        <p:spPr>
          <a:xfrm>
            <a:off x="9271767" y="1655151"/>
            <a:ext cx="834092" cy="4726521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5"/>
            </p:custDataLst>
          </p:nvPr>
        </p:nvSpPr>
        <p:spPr>
          <a:xfrm>
            <a:off x="587580" y="1655142"/>
            <a:ext cx="8620064" cy="4726521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5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587585" y="1655151"/>
            <a:ext cx="9518316" cy="4726521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 flipH="1">
            <a:off x="-1" y="0"/>
            <a:ext cx="3415299" cy="340167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 flipH="1">
            <a:off x="-10603" y="4728425"/>
            <a:ext cx="10704003" cy="2828077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>
              <p:custDataLst>
                <p:tags r:id="rId8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9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0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1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3139732" y="2479876"/>
            <a:ext cx="5728344" cy="1519077"/>
          </a:xfrm>
        </p:spPr>
        <p:txBody>
          <a:bodyPr lIns="90000" tIns="46800" rIns="90000" bIns="46800" anchor="ctr">
            <a:normAutofit/>
          </a:bodyPr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554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  <p:custDataLst>
              <p:tags r:id="rId13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4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5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385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87543" y="538044"/>
            <a:ext cx="9518316" cy="387639"/>
          </a:xfrm>
        </p:spPr>
        <p:txBody>
          <a:bodyPr lIns="100800" tIns="39600" rIns="75600" bIns="39600">
            <a:no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56753" y="335145"/>
            <a:ext cx="10179894" cy="68862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22271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124070" y="1457755"/>
            <a:ext cx="8443155" cy="634658"/>
          </a:xfrm>
        </p:spPr>
        <p:txBody>
          <a:bodyPr lIns="100800" tIns="39600" rIns="75600" bIns="39600" anchor="ctr">
            <a:noAutofit/>
          </a:bodyPr>
          <a:lstStyle>
            <a:lvl1pPr>
              <a:defRPr sz="24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4"/>
            </p:custDataLst>
          </p:nvPr>
        </p:nvSpPr>
        <p:spPr>
          <a:xfrm>
            <a:off x="1123643" y="2771153"/>
            <a:ext cx="8443330" cy="302172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230577" cy="756559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3" name="任意多边形: 形状 12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8" name="任意多边形: 形状 17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11515" y="947990"/>
            <a:ext cx="3473250" cy="773588"/>
          </a:xfrm>
        </p:spPr>
        <p:txBody>
          <a:bodyPr lIns="100800" tIns="39600" rIns="75600" bIns="39600" anchor="ctr">
            <a:noAutofit/>
          </a:bodyPr>
          <a:lstStyle>
            <a:lvl1pPr>
              <a:defRPr sz="277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14673" y="2403678"/>
            <a:ext cx="3470093" cy="359007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4474178" y="1420162"/>
            <a:ext cx="5683500" cy="4462545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2935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24" name="任意多边形: 形状 23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6775" y="931164"/>
            <a:ext cx="9627218" cy="549405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77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36775" y="1921687"/>
            <a:ext cx="9626845" cy="726225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537455" y="3479568"/>
            <a:ext cx="9617745" cy="3009097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541434"/>
            <a:ext cx="10693400" cy="201506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0460" y="801320"/>
            <a:ext cx="9627218" cy="495728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4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530492" y="2213322"/>
            <a:ext cx="9639848" cy="281649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20988" y="5821721"/>
            <a:ext cx="9649320" cy="887258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10075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6" name="任意多边形: 形状 28"/>
          <p:cNvSpPr/>
          <p:nvPr userDrawn="1">
            <p:custDataLst>
              <p:tags r:id="rId5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385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8358" y="311470"/>
            <a:ext cx="9680895" cy="387639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08358" y="2157885"/>
            <a:ext cx="4685730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475105" y="2157885"/>
            <a:ext cx="4707833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02043" y="5395194"/>
            <a:ext cx="4685730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5484578" y="5391228"/>
            <a:ext cx="4707833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6822023" y="0"/>
            <a:ext cx="3871378" cy="3855933"/>
            <a:chOff x="7778078" y="0"/>
            <a:chExt cx="4413923" cy="3499502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87543" y="538044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612051"/>
            <a:ext cx="10693400" cy="4332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3415205" cy="3401824"/>
            <a:chOff x="7778078" y="0"/>
            <a:chExt cx="4413923" cy="3499502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7278196" y="4165870"/>
            <a:ext cx="3415205" cy="3401824"/>
            <a:chOff x="7778078" y="0"/>
            <a:chExt cx="4413923" cy="3499502"/>
          </a:xfrm>
        </p:grpSpPr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335623" y="1743839"/>
            <a:ext cx="8020050" cy="2093423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462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4"/>
            </p:custDataLst>
          </p:nvPr>
        </p:nvSpPr>
        <p:spPr>
          <a:xfrm>
            <a:off x="1335283" y="4442342"/>
            <a:ext cx="8020050" cy="145245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10582" y="0"/>
            <a:ext cx="10703425" cy="7574691"/>
            <a:chOff x="-19" y="0"/>
            <a:chExt cx="19218" cy="10826"/>
          </a:xfrm>
        </p:grpSpPr>
        <p:grpSp>
          <p:nvGrpSpPr>
            <p:cNvPr id="59" name="组合 58"/>
            <p:cNvGrpSpPr/>
            <p:nvPr>
              <p:custDataLst>
                <p:tags r:id="rId3"/>
              </p:custDataLst>
            </p:nvPr>
          </p:nvGrpSpPr>
          <p:grpSpPr>
            <a:xfrm>
              <a:off x="12249" y="0"/>
              <a:ext cx="6951" cy="5511"/>
              <a:chOff x="7778078" y="0"/>
              <a:chExt cx="4413923" cy="3499502"/>
            </a:xfrm>
          </p:grpSpPr>
          <p:sp>
            <p:nvSpPr>
              <p:cNvPr id="42" name="任意多边形: 形状 4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40" name="任意多边形: 形状 39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8" name="任意多边形: 形状 3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60" name="组合 59"/>
            <p:cNvGrpSpPr/>
            <p:nvPr>
              <p:custDataLst>
                <p:tags r:id="rId8"/>
              </p:custDataLst>
            </p:nvPr>
          </p:nvGrpSpPr>
          <p:grpSpPr>
            <a:xfrm>
              <a:off x="-19" y="7576"/>
              <a:ext cx="19219" cy="3250"/>
              <a:chOff x="-12088" y="4794394"/>
              <a:chExt cx="12204089" cy="2063607"/>
            </a:xfrm>
          </p:grpSpPr>
          <p:sp>
            <p:nvSpPr>
              <p:cNvPr id="52" name="任意多边形: 形状 5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54582" y="4942832"/>
                <a:ext cx="11637418" cy="1915168"/>
              </a:xfrm>
              <a:custGeom>
                <a:avLst/>
                <a:gdLst>
                  <a:gd name="connsiteX0" fmla="*/ 8612903 w 11637418"/>
                  <a:gd name="connsiteY0" fmla="*/ 0 h 1915168"/>
                  <a:gd name="connsiteX1" fmla="*/ 11637418 w 11637418"/>
                  <a:gd name="connsiteY1" fmla="*/ 1581105 h 1915168"/>
                  <a:gd name="connsiteX2" fmla="*/ 11637418 w 11637418"/>
                  <a:gd name="connsiteY2" fmla="*/ 1915168 h 1915168"/>
                  <a:gd name="connsiteX3" fmla="*/ 0 w 11637418"/>
                  <a:gd name="connsiteY3" fmla="*/ 1915168 h 19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7418" h="1915168">
                    <a:moveTo>
                      <a:pt x="8612903" y="0"/>
                    </a:moveTo>
                    <a:lnTo>
                      <a:pt x="11637418" y="1581105"/>
                    </a:lnTo>
                    <a:lnTo>
                      <a:pt x="11637418" y="1915168"/>
                    </a:lnTo>
                    <a:lnTo>
                      <a:pt x="0" y="191516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35096" y="4794394"/>
                <a:ext cx="11856904" cy="2063607"/>
              </a:xfrm>
              <a:custGeom>
                <a:avLst/>
                <a:gdLst>
                  <a:gd name="connsiteX0" fmla="*/ 7128328 w 11856904"/>
                  <a:gd name="connsiteY0" fmla="*/ 0 h 2063607"/>
                  <a:gd name="connsiteX1" fmla="*/ 11856904 w 11856904"/>
                  <a:gd name="connsiteY1" fmla="*/ 1832069 h 2063607"/>
                  <a:gd name="connsiteX2" fmla="*/ 11856904 w 11856904"/>
                  <a:gd name="connsiteY2" fmla="*/ 2063607 h 2063607"/>
                  <a:gd name="connsiteX3" fmla="*/ 0 w 11856904"/>
                  <a:gd name="connsiteY3" fmla="*/ 2063607 h 206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6904" h="2063607">
                    <a:moveTo>
                      <a:pt x="7128328" y="0"/>
                    </a:moveTo>
                    <a:lnTo>
                      <a:pt x="11856904" y="1832069"/>
                    </a:lnTo>
                    <a:lnTo>
                      <a:pt x="11856904" y="2063607"/>
                    </a:lnTo>
                    <a:lnTo>
                      <a:pt x="0" y="206360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47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6" name="任意多边形: 形状 5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39320" y="4847832"/>
                <a:ext cx="12052680" cy="2010168"/>
              </a:xfrm>
              <a:custGeom>
                <a:avLst/>
                <a:gdLst>
                  <a:gd name="connsiteX0" fmla="*/ 5073792 w 12052680"/>
                  <a:gd name="connsiteY0" fmla="*/ 0 h 2010168"/>
                  <a:gd name="connsiteX1" fmla="*/ 12052680 w 12052680"/>
                  <a:gd name="connsiteY1" fmla="*/ 1869250 h 2010168"/>
                  <a:gd name="connsiteX2" fmla="*/ 12052680 w 12052680"/>
                  <a:gd name="connsiteY2" fmla="*/ 2010168 h 2010168"/>
                  <a:gd name="connsiteX3" fmla="*/ 0 w 12052680"/>
                  <a:gd name="connsiteY3" fmla="*/ 2010168 h 201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52680" h="2010168">
                    <a:moveTo>
                      <a:pt x="5073792" y="0"/>
                    </a:moveTo>
                    <a:lnTo>
                      <a:pt x="12052680" y="1869250"/>
                    </a:lnTo>
                    <a:lnTo>
                      <a:pt x="12052680" y="2010168"/>
                    </a:lnTo>
                    <a:lnTo>
                      <a:pt x="0" y="2010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8" name="任意多边形: 形状 5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-12088" y="5275332"/>
                <a:ext cx="12204089" cy="1582668"/>
              </a:xfrm>
              <a:custGeom>
                <a:avLst/>
                <a:gdLst>
                  <a:gd name="connsiteX0" fmla="*/ 2856139 w 12204089"/>
                  <a:gd name="connsiteY0" fmla="*/ 0 h 1582668"/>
                  <a:gd name="connsiteX1" fmla="*/ 12204089 w 12204089"/>
                  <a:gd name="connsiteY1" fmla="*/ 1521377 h 1582668"/>
                  <a:gd name="connsiteX2" fmla="*/ 12204089 w 12204089"/>
                  <a:gd name="connsiteY2" fmla="*/ 1582668 h 1582668"/>
                  <a:gd name="connsiteX3" fmla="*/ 0 w 12204089"/>
                  <a:gd name="connsiteY3" fmla="*/ 1582668 h 158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04089" h="1582668">
                    <a:moveTo>
                      <a:pt x="2856139" y="0"/>
                    </a:moveTo>
                    <a:lnTo>
                      <a:pt x="12204089" y="1521377"/>
                    </a:lnTo>
                    <a:lnTo>
                      <a:pt x="12204089" y="1582668"/>
                    </a:lnTo>
                    <a:lnTo>
                      <a:pt x="0" y="1582668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 dirty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579225" y="3784056"/>
            <a:ext cx="5477584" cy="563088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184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351790" indent="0" algn="ctr">
              <a:buNone/>
              <a:defRPr sz="1540"/>
            </a:lvl2pPr>
            <a:lvl3pPr marL="703580" indent="0" algn="ctr">
              <a:buNone/>
              <a:defRPr sz="1385"/>
            </a:lvl3pPr>
            <a:lvl4pPr marL="1055370" indent="0" algn="ctr">
              <a:buNone/>
              <a:defRPr sz="1230"/>
            </a:lvl4pPr>
            <a:lvl5pPr marL="1407160" indent="0" algn="ctr">
              <a:buNone/>
              <a:defRPr sz="1230"/>
            </a:lvl5pPr>
            <a:lvl6pPr marL="1758950" indent="0" algn="ctr">
              <a:buNone/>
              <a:defRPr sz="1230"/>
            </a:lvl6pPr>
            <a:lvl7pPr marL="2110105" indent="0" algn="ctr">
              <a:buNone/>
              <a:defRPr sz="1230"/>
            </a:lvl7pPr>
            <a:lvl8pPr marL="2462530" indent="0" algn="ctr">
              <a:buNone/>
              <a:defRPr sz="1230"/>
            </a:lvl8pPr>
            <a:lvl9pPr marL="2813685" indent="0" algn="ctr">
              <a:buNone/>
              <a:defRPr sz="123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579224" y="2434779"/>
            <a:ext cx="7328987" cy="1052789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lnSpc>
                <a:spcPct val="90000"/>
              </a:lnSpc>
              <a:defRPr sz="554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21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87543" y="1655151"/>
            <a:ext cx="9518316" cy="4726521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5179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70358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05537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40716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 flipV="1">
            <a:off x="7241867" y="4015"/>
            <a:ext cx="3451534" cy="7574150"/>
            <a:chOff x="7778078" y="0"/>
            <a:chExt cx="4413923" cy="3499502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2" name="任意多边形: 形状 11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37887" y="2572037"/>
            <a:ext cx="5363580" cy="1069210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415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937887" y="3971568"/>
            <a:ext cx="5363580" cy="890786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154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35179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2pPr>
            <a:lvl3pPr marL="70358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3pPr>
            <a:lvl4pPr marL="105537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4pPr>
            <a:lvl5pPr marL="140716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5pPr>
            <a:lvl6pPr marL="175895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6pPr>
            <a:lvl7pPr marL="2110105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7pPr>
            <a:lvl8pPr marL="246253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8pPr>
            <a:lvl9pPr marL="2813685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472015" y="1655151"/>
            <a:ext cx="4633844" cy="4726521"/>
          </a:xfrm>
        </p:spPr>
        <p:txBody>
          <a:bodyPr>
            <a:noAutofit/>
          </a:bodyPr>
          <a:lstStyle>
            <a:lvl1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5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587585" y="1092341"/>
            <a:ext cx="4633844" cy="334171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4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51790" indent="0">
              <a:buNone/>
              <a:defRPr sz="1540" b="1"/>
            </a:lvl2pPr>
            <a:lvl3pPr marL="703580" indent="0">
              <a:buNone/>
              <a:defRPr sz="1385" b="1"/>
            </a:lvl3pPr>
            <a:lvl4pPr marL="1055370" indent="0">
              <a:buNone/>
              <a:defRPr sz="1230" b="1"/>
            </a:lvl4pPr>
            <a:lvl5pPr marL="1407160" indent="0">
              <a:buNone/>
              <a:defRPr sz="1230" b="1"/>
            </a:lvl5pPr>
            <a:lvl6pPr marL="1758950" indent="0">
              <a:buNone/>
              <a:defRPr sz="1230" b="1"/>
            </a:lvl6pPr>
            <a:lvl7pPr marL="2110105" indent="0">
              <a:buNone/>
              <a:defRPr sz="1230" b="1"/>
            </a:lvl7pPr>
            <a:lvl8pPr marL="2462530" indent="0">
              <a:buNone/>
              <a:defRPr sz="1230" b="1"/>
            </a:lvl8pPr>
            <a:lvl9pPr marL="2813685" indent="0">
              <a:buNone/>
              <a:defRPr sz="123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87580" y="2104371"/>
            <a:ext cx="4633807" cy="4328189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5469273" y="1092341"/>
            <a:ext cx="4633844" cy="3341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4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51790" indent="0">
              <a:buNone/>
              <a:defRPr sz="1540" b="1"/>
            </a:lvl2pPr>
            <a:lvl3pPr marL="703580" indent="0">
              <a:buNone/>
              <a:defRPr sz="1385" b="1"/>
            </a:lvl3pPr>
            <a:lvl4pPr marL="1055370" indent="0">
              <a:buNone/>
              <a:defRPr sz="1230" b="1"/>
            </a:lvl4pPr>
            <a:lvl5pPr marL="1407160" indent="0">
              <a:buNone/>
              <a:defRPr sz="1230" b="1"/>
            </a:lvl5pPr>
            <a:lvl6pPr marL="1758950" indent="0">
              <a:buNone/>
              <a:defRPr sz="1230" b="1"/>
            </a:lvl6pPr>
            <a:lvl7pPr marL="2110105" indent="0">
              <a:buNone/>
              <a:defRPr sz="1230" b="1"/>
            </a:lvl7pPr>
            <a:lvl8pPr marL="2462530" indent="0">
              <a:buNone/>
              <a:defRPr sz="1230" b="1"/>
            </a:lvl8pPr>
            <a:lvl9pPr marL="2813685" indent="0">
              <a:buNone/>
              <a:defRPr sz="123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5469273" y="2104371"/>
            <a:ext cx="4633844" cy="4328189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6822023" y="0"/>
            <a:ext cx="3871378" cy="3855933"/>
            <a:chOff x="7778078" y="0"/>
            <a:chExt cx="4413923" cy="3499502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87543" y="538044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85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5472057" y="1655151"/>
            <a:ext cx="4633844" cy="4726521"/>
          </a:xfrm>
        </p:spPr>
        <p:txBody>
          <a:bodyPr vert="horz" lIns="101600" tIns="0" rIns="82550" bIns="0" rtlCol="0">
            <a:norm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5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4"/>
            </p:custDataLst>
          </p:nvPr>
        </p:nvSpPr>
        <p:spPr>
          <a:xfrm>
            <a:off x="9271767" y="1655151"/>
            <a:ext cx="834092" cy="4726521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5"/>
            </p:custDataLst>
          </p:nvPr>
        </p:nvSpPr>
        <p:spPr>
          <a:xfrm>
            <a:off x="587580" y="1655142"/>
            <a:ext cx="8620064" cy="4726521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5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587585" y="1655151"/>
            <a:ext cx="9518316" cy="4726521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 flipH="1">
            <a:off x="-1" y="0"/>
            <a:ext cx="3415299" cy="340167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 flipH="1">
            <a:off x="-10603" y="4728425"/>
            <a:ext cx="10704003" cy="2828077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>
              <p:custDataLst>
                <p:tags r:id="rId8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9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0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1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3139732" y="2479876"/>
            <a:ext cx="5728344" cy="1519077"/>
          </a:xfrm>
        </p:spPr>
        <p:txBody>
          <a:bodyPr lIns="90000" tIns="46800" rIns="90000" bIns="46800" anchor="ctr">
            <a:normAutofit/>
          </a:bodyPr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554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  <p:custDataLst>
              <p:tags r:id="rId13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4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5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385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87543" y="538044"/>
            <a:ext cx="9518316" cy="387639"/>
          </a:xfrm>
        </p:spPr>
        <p:txBody>
          <a:bodyPr lIns="100800" tIns="39600" rIns="75600" bIns="39600">
            <a:no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56753" y="335145"/>
            <a:ext cx="10179894" cy="68862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22271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124070" y="1457755"/>
            <a:ext cx="8443155" cy="634658"/>
          </a:xfrm>
        </p:spPr>
        <p:txBody>
          <a:bodyPr lIns="100800" tIns="39600" rIns="75600" bIns="39600" anchor="ctr">
            <a:noAutofit/>
          </a:bodyPr>
          <a:lstStyle>
            <a:lvl1pPr>
              <a:defRPr sz="24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4"/>
            </p:custDataLst>
          </p:nvPr>
        </p:nvSpPr>
        <p:spPr>
          <a:xfrm>
            <a:off x="1123643" y="2771153"/>
            <a:ext cx="8443330" cy="302172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230577" cy="756559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3" name="任意多边形: 形状 12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8" name="任意多边形: 形状 17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11515" y="947990"/>
            <a:ext cx="3473250" cy="773588"/>
          </a:xfrm>
        </p:spPr>
        <p:txBody>
          <a:bodyPr lIns="100800" tIns="39600" rIns="75600" bIns="39600" anchor="ctr">
            <a:noAutofit/>
          </a:bodyPr>
          <a:lstStyle>
            <a:lvl1pPr>
              <a:defRPr sz="277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14673" y="2403678"/>
            <a:ext cx="3470093" cy="359007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4474178" y="1420162"/>
            <a:ext cx="5683500" cy="4462545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2935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24" name="任意多边形: 形状 23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6775" y="931164"/>
            <a:ext cx="9627218" cy="549405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77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36775" y="1921687"/>
            <a:ext cx="9626845" cy="726225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537455" y="3479568"/>
            <a:ext cx="9617745" cy="3009097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541434"/>
            <a:ext cx="10693400" cy="201506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0460" y="801320"/>
            <a:ext cx="9627218" cy="495728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4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530492" y="2213322"/>
            <a:ext cx="9639848" cy="281649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20988" y="5821721"/>
            <a:ext cx="9649320" cy="887258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10075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6" name="任意多边形: 形状 28"/>
          <p:cNvSpPr/>
          <p:nvPr userDrawn="1">
            <p:custDataLst>
              <p:tags r:id="rId5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385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8358" y="311470"/>
            <a:ext cx="9680895" cy="387639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08358" y="2157885"/>
            <a:ext cx="4685730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475105" y="2157885"/>
            <a:ext cx="4707833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02043" y="5395194"/>
            <a:ext cx="4685730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5484578" y="5391228"/>
            <a:ext cx="4707833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612051"/>
            <a:ext cx="10693400" cy="4332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3415205" cy="3401824"/>
            <a:chOff x="7778078" y="0"/>
            <a:chExt cx="4413923" cy="3499502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7278196" y="4165870"/>
            <a:ext cx="3415205" cy="3401824"/>
            <a:chOff x="7778078" y="0"/>
            <a:chExt cx="4413923" cy="3499502"/>
          </a:xfrm>
        </p:grpSpPr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335623" y="1743839"/>
            <a:ext cx="8020050" cy="2093423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462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4"/>
            </p:custDataLst>
          </p:nvPr>
        </p:nvSpPr>
        <p:spPr>
          <a:xfrm>
            <a:off x="1335283" y="4442342"/>
            <a:ext cx="8020050" cy="145245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85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5472057" y="1655151"/>
            <a:ext cx="4633844" cy="4726521"/>
          </a:xfrm>
        </p:spPr>
        <p:txBody>
          <a:bodyPr vert="horz" lIns="101600" tIns="0" rIns="82550" bIns="0" rtlCol="0">
            <a:norm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5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4"/>
            </p:custDataLst>
          </p:nvPr>
        </p:nvSpPr>
        <p:spPr>
          <a:xfrm>
            <a:off x="9271767" y="1655151"/>
            <a:ext cx="834092" cy="4726521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5"/>
            </p:custDataLst>
          </p:nvPr>
        </p:nvSpPr>
        <p:spPr>
          <a:xfrm>
            <a:off x="587580" y="1655142"/>
            <a:ext cx="8620064" cy="4726521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5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587585" y="1655151"/>
            <a:ext cx="9518316" cy="4726521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 flipH="1">
            <a:off x="-1" y="0"/>
            <a:ext cx="3415299" cy="340167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 flipH="1">
            <a:off x="-10603" y="4728425"/>
            <a:ext cx="10704003" cy="2828077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>
              <p:custDataLst>
                <p:tags r:id="rId8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9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0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1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3139732" y="2479876"/>
            <a:ext cx="5728344" cy="1519077"/>
          </a:xfrm>
        </p:spPr>
        <p:txBody>
          <a:bodyPr lIns="90000" tIns="46800" rIns="90000" bIns="46800" anchor="ctr">
            <a:normAutofit/>
          </a:bodyPr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554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  <p:custDataLst>
              <p:tags r:id="rId13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4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5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385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87543" y="538044"/>
            <a:ext cx="9518316" cy="387639"/>
          </a:xfrm>
        </p:spPr>
        <p:txBody>
          <a:bodyPr lIns="100800" tIns="39600" rIns="75600" bIns="39600">
            <a:no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56753" y="335145"/>
            <a:ext cx="10179894" cy="68862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22271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124070" y="1457755"/>
            <a:ext cx="8443155" cy="634658"/>
          </a:xfrm>
        </p:spPr>
        <p:txBody>
          <a:bodyPr lIns="100800" tIns="39600" rIns="75600" bIns="39600" anchor="ctr">
            <a:noAutofit/>
          </a:bodyPr>
          <a:lstStyle>
            <a:lvl1pPr>
              <a:defRPr sz="24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4"/>
            </p:custDataLst>
          </p:nvPr>
        </p:nvSpPr>
        <p:spPr>
          <a:xfrm>
            <a:off x="1123643" y="2771153"/>
            <a:ext cx="8443330" cy="302172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34670" y="6881313"/>
            <a:ext cx="2495127" cy="52475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653579" y="6881313"/>
            <a:ext cx="3386243" cy="52475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663603" y="6881313"/>
            <a:ext cx="2495127" cy="52475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2A35096-1C67-4056-96FF-0A2D8F5C73F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230577" cy="756559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3" name="任意多边形: 形状 12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8" name="任意多边形: 形状 17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11515" y="947990"/>
            <a:ext cx="3473250" cy="773588"/>
          </a:xfrm>
        </p:spPr>
        <p:txBody>
          <a:bodyPr lIns="100800" tIns="39600" rIns="75600" bIns="39600" anchor="ctr">
            <a:noAutofit/>
          </a:bodyPr>
          <a:lstStyle>
            <a:lvl1pPr>
              <a:defRPr sz="277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14673" y="2403678"/>
            <a:ext cx="3470093" cy="359007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4474178" y="1420162"/>
            <a:ext cx="5683500" cy="4462545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2935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24" name="任意多边形: 形状 23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6775" y="931164"/>
            <a:ext cx="9627218" cy="549405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77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36775" y="1921687"/>
            <a:ext cx="9626845" cy="726225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537455" y="3479568"/>
            <a:ext cx="9617745" cy="3009097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541434"/>
            <a:ext cx="10693400" cy="201506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0460" y="801320"/>
            <a:ext cx="9627218" cy="495728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4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530492" y="2213322"/>
            <a:ext cx="9639848" cy="281649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20988" y="5821721"/>
            <a:ext cx="9649320" cy="887258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10075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6" name="任意多边形: 形状 28"/>
          <p:cNvSpPr/>
          <p:nvPr userDrawn="1">
            <p:custDataLst>
              <p:tags r:id="rId5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385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8358" y="311470"/>
            <a:ext cx="9680895" cy="387639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08358" y="2157885"/>
            <a:ext cx="4685730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475105" y="2157885"/>
            <a:ext cx="4707833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02043" y="5395194"/>
            <a:ext cx="4685730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5484578" y="5391228"/>
            <a:ext cx="4707833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612051"/>
            <a:ext cx="10693400" cy="4332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3415205" cy="3401824"/>
            <a:chOff x="7778078" y="0"/>
            <a:chExt cx="4413923" cy="3499502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7278196" y="4165870"/>
            <a:ext cx="3415205" cy="3401824"/>
            <a:chOff x="7778078" y="0"/>
            <a:chExt cx="4413923" cy="3499502"/>
          </a:xfrm>
        </p:grpSpPr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335623" y="1743839"/>
            <a:ext cx="8020050" cy="2093423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462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4"/>
            </p:custDataLst>
          </p:nvPr>
        </p:nvSpPr>
        <p:spPr>
          <a:xfrm>
            <a:off x="1335283" y="4442342"/>
            <a:ext cx="8020050" cy="145245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10582" y="0"/>
            <a:ext cx="10703425" cy="7574691"/>
            <a:chOff x="-19" y="0"/>
            <a:chExt cx="19218" cy="10826"/>
          </a:xfrm>
        </p:grpSpPr>
        <p:grpSp>
          <p:nvGrpSpPr>
            <p:cNvPr id="59" name="组合 58"/>
            <p:cNvGrpSpPr/>
            <p:nvPr>
              <p:custDataLst>
                <p:tags r:id="rId3"/>
              </p:custDataLst>
            </p:nvPr>
          </p:nvGrpSpPr>
          <p:grpSpPr>
            <a:xfrm>
              <a:off x="12249" y="0"/>
              <a:ext cx="6951" cy="5511"/>
              <a:chOff x="7778078" y="0"/>
              <a:chExt cx="4413923" cy="3499502"/>
            </a:xfrm>
          </p:grpSpPr>
          <p:sp>
            <p:nvSpPr>
              <p:cNvPr id="42" name="任意多边形: 形状 4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40" name="任意多边形: 形状 39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8" name="任意多边形: 形状 3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60" name="组合 59"/>
            <p:cNvGrpSpPr/>
            <p:nvPr>
              <p:custDataLst>
                <p:tags r:id="rId8"/>
              </p:custDataLst>
            </p:nvPr>
          </p:nvGrpSpPr>
          <p:grpSpPr>
            <a:xfrm>
              <a:off x="-19" y="7576"/>
              <a:ext cx="19219" cy="3250"/>
              <a:chOff x="-12088" y="4794394"/>
              <a:chExt cx="12204089" cy="2063607"/>
            </a:xfrm>
          </p:grpSpPr>
          <p:sp>
            <p:nvSpPr>
              <p:cNvPr id="52" name="任意多边形: 形状 5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54582" y="4942832"/>
                <a:ext cx="11637418" cy="1915168"/>
              </a:xfrm>
              <a:custGeom>
                <a:avLst/>
                <a:gdLst>
                  <a:gd name="connsiteX0" fmla="*/ 8612903 w 11637418"/>
                  <a:gd name="connsiteY0" fmla="*/ 0 h 1915168"/>
                  <a:gd name="connsiteX1" fmla="*/ 11637418 w 11637418"/>
                  <a:gd name="connsiteY1" fmla="*/ 1581105 h 1915168"/>
                  <a:gd name="connsiteX2" fmla="*/ 11637418 w 11637418"/>
                  <a:gd name="connsiteY2" fmla="*/ 1915168 h 1915168"/>
                  <a:gd name="connsiteX3" fmla="*/ 0 w 11637418"/>
                  <a:gd name="connsiteY3" fmla="*/ 1915168 h 19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7418" h="1915168">
                    <a:moveTo>
                      <a:pt x="8612903" y="0"/>
                    </a:moveTo>
                    <a:lnTo>
                      <a:pt x="11637418" y="1581105"/>
                    </a:lnTo>
                    <a:lnTo>
                      <a:pt x="11637418" y="1915168"/>
                    </a:lnTo>
                    <a:lnTo>
                      <a:pt x="0" y="191516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35096" y="4794394"/>
                <a:ext cx="11856904" cy="2063607"/>
              </a:xfrm>
              <a:custGeom>
                <a:avLst/>
                <a:gdLst>
                  <a:gd name="connsiteX0" fmla="*/ 7128328 w 11856904"/>
                  <a:gd name="connsiteY0" fmla="*/ 0 h 2063607"/>
                  <a:gd name="connsiteX1" fmla="*/ 11856904 w 11856904"/>
                  <a:gd name="connsiteY1" fmla="*/ 1832069 h 2063607"/>
                  <a:gd name="connsiteX2" fmla="*/ 11856904 w 11856904"/>
                  <a:gd name="connsiteY2" fmla="*/ 2063607 h 2063607"/>
                  <a:gd name="connsiteX3" fmla="*/ 0 w 11856904"/>
                  <a:gd name="connsiteY3" fmla="*/ 2063607 h 206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6904" h="2063607">
                    <a:moveTo>
                      <a:pt x="7128328" y="0"/>
                    </a:moveTo>
                    <a:lnTo>
                      <a:pt x="11856904" y="1832069"/>
                    </a:lnTo>
                    <a:lnTo>
                      <a:pt x="11856904" y="2063607"/>
                    </a:lnTo>
                    <a:lnTo>
                      <a:pt x="0" y="206360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47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6" name="任意多边形: 形状 5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39320" y="4847832"/>
                <a:ext cx="12052680" cy="2010168"/>
              </a:xfrm>
              <a:custGeom>
                <a:avLst/>
                <a:gdLst>
                  <a:gd name="connsiteX0" fmla="*/ 5073792 w 12052680"/>
                  <a:gd name="connsiteY0" fmla="*/ 0 h 2010168"/>
                  <a:gd name="connsiteX1" fmla="*/ 12052680 w 12052680"/>
                  <a:gd name="connsiteY1" fmla="*/ 1869250 h 2010168"/>
                  <a:gd name="connsiteX2" fmla="*/ 12052680 w 12052680"/>
                  <a:gd name="connsiteY2" fmla="*/ 2010168 h 2010168"/>
                  <a:gd name="connsiteX3" fmla="*/ 0 w 12052680"/>
                  <a:gd name="connsiteY3" fmla="*/ 2010168 h 201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52680" h="2010168">
                    <a:moveTo>
                      <a:pt x="5073792" y="0"/>
                    </a:moveTo>
                    <a:lnTo>
                      <a:pt x="12052680" y="1869250"/>
                    </a:lnTo>
                    <a:lnTo>
                      <a:pt x="12052680" y="2010168"/>
                    </a:lnTo>
                    <a:lnTo>
                      <a:pt x="0" y="2010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8" name="任意多边形: 形状 5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-12088" y="5275332"/>
                <a:ext cx="12204089" cy="1582668"/>
              </a:xfrm>
              <a:custGeom>
                <a:avLst/>
                <a:gdLst>
                  <a:gd name="connsiteX0" fmla="*/ 2856139 w 12204089"/>
                  <a:gd name="connsiteY0" fmla="*/ 0 h 1582668"/>
                  <a:gd name="connsiteX1" fmla="*/ 12204089 w 12204089"/>
                  <a:gd name="connsiteY1" fmla="*/ 1521377 h 1582668"/>
                  <a:gd name="connsiteX2" fmla="*/ 12204089 w 12204089"/>
                  <a:gd name="connsiteY2" fmla="*/ 1582668 h 1582668"/>
                  <a:gd name="connsiteX3" fmla="*/ 0 w 12204089"/>
                  <a:gd name="connsiteY3" fmla="*/ 1582668 h 158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04089" h="1582668">
                    <a:moveTo>
                      <a:pt x="2856139" y="0"/>
                    </a:moveTo>
                    <a:lnTo>
                      <a:pt x="12204089" y="1521377"/>
                    </a:lnTo>
                    <a:lnTo>
                      <a:pt x="12204089" y="1582668"/>
                    </a:lnTo>
                    <a:lnTo>
                      <a:pt x="0" y="1582668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 dirty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579225" y="3784056"/>
            <a:ext cx="5477584" cy="563088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184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351790" indent="0" algn="ctr">
              <a:buNone/>
              <a:defRPr sz="1540"/>
            </a:lvl2pPr>
            <a:lvl3pPr marL="703580" indent="0" algn="ctr">
              <a:buNone/>
              <a:defRPr sz="1385"/>
            </a:lvl3pPr>
            <a:lvl4pPr marL="1055370" indent="0" algn="ctr">
              <a:buNone/>
              <a:defRPr sz="1230"/>
            </a:lvl4pPr>
            <a:lvl5pPr marL="1407160" indent="0" algn="ctr">
              <a:buNone/>
              <a:defRPr sz="1230"/>
            </a:lvl5pPr>
            <a:lvl6pPr marL="1758950" indent="0" algn="ctr">
              <a:buNone/>
              <a:defRPr sz="1230"/>
            </a:lvl6pPr>
            <a:lvl7pPr marL="2110105" indent="0" algn="ctr">
              <a:buNone/>
              <a:defRPr sz="1230"/>
            </a:lvl7pPr>
            <a:lvl8pPr marL="2462530" indent="0" algn="ctr">
              <a:buNone/>
              <a:defRPr sz="1230"/>
            </a:lvl8pPr>
            <a:lvl9pPr marL="2813685" indent="0" algn="ctr">
              <a:buNone/>
              <a:defRPr sz="123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579224" y="2434779"/>
            <a:ext cx="7328987" cy="1052789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lnSpc>
                <a:spcPct val="90000"/>
              </a:lnSpc>
              <a:defRPr sz="554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21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87543" y="1655151"/>
            <a:ext cx="9518316" cy="4726521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5179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70358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05537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40716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 flipV="1">
            <a:off x="7241867" y="4015"/>
            <a:ext cx="3451534" cy="7574150"/>
            <a:chOff x="7778078" y="0"/>
            <a:chExt cx="4413923" cy="3499502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2" name="任意多边形: 形状 11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37887" y="2572037"/>
            <a:ext cx="5363580" cy="1069210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415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937887" y="3971568"/>
            <a:ext cx="5363580" cy="890786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154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35179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2pPr>
            <a:lvl3pPr marL="70358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3pPr>
            <a:lvl4pPr marL="105537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4pPr>
            <a:lvl5pPr marL="140716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5pPr>
            <a:lvl6pPr marL="175895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6pPr>
            <a:lvl7pPr marL="2110105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7pPr>
            <a:lvl8pPr marL="246253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8pPr>
            <a:lvl9pPr marL="2813685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472015" y="1655151"/>
            <a:ext cx="4633844" cy="4726521"/>
          </a:xfrm>
        </p:spPr>
        <p:txBody>
          <a:bodyPr>
            <a:noAutofit/>
          </a:bodyPr>
          <a:lstStyle>
            <a:lvl1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7712" y="78714"/>
            <a:ext cx="9624060" cy="865848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5423" y="1416844"/>
            <a:ext cx="8974287" cy="53647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34670" y="6881313"/>
            <a:ext cx="2495127" cy="52475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653579" y="6881313"/>
            <a:ext cx="3386243" cy="52475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663603" y="6881313"/>
            <a:ext cx="2495127" cy="52475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82FD74E-A667-4E0E-901B-5AA76DF02A9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5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587585" y="1092341"/>
            <a:ext cx="4633844" cy="334171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4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51790" indent="0">
              <a:buNone/>
              <a:defRPr sz="1540" b="1"/>
            </a:lvl2pPr>
            <a:lvl3pPr marL="703580" indent="0">
              <a:buNone/>
              <a:defRPr sz="1385" b="1"/>
            </a:lvl3pPr>
            <a:lvl4pPr marL="1055370" indent="0">
              <a:buNone/>
              <a:defRPr sz="1230" b="1"/>
            </a:lvl4pPr>
            <a:lvl5pPr marL="1407160" indent="0">
              <a:buNone/>
              <a:defRPr sz="1230" b="1"/>
            </a:lvl5pPr>
            <a:lvl6pPr marL="1758950" indent="0">
              <a:buNone/>
              <a:defRPr sz="1230" b="1"/>
            </a:lvl6pPr>
            <a:lvl7pPr marL="2110105" indent="0">
              <a:buNone/>
              <a:defRPr sz="1230" b="1"/>
            </a:lvl7pPr>
            <a:lvl8pPr marL="2462530" indent="0">
              <a:buNone/>
              <a:defRPr sz="1230" b="1"/>
            </a:lvl8pPr>
            <a:lvl9pPr marL="2813685" indent="0">
              <a:buNone/>
              <a:defRPr sz="123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87580" y="2104371"/>
            <a:ext cx="4633807" cy="4328189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5469273" y="1092341"/>
            <a:ext cx="4633844" cy="3341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4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51790" indent="0">
              <a:buNone/>
              <a:defRPr sz="1540" b="1"/>
            </a:lvl2pPr>
            <a:lvl3pPr marL="703580" indent="0">
              <a:buNone/>
              <a:defRPr sz="1385" b="1"/>
            </a:lvl3pPr>
            <a:lvl4pPr marL="1055370" indent="0">
              <a:buNone/>
              <a:defRPr sz="1230" b="1"/>
            </a:lvl4pPr>
            <a:lvl5pPr marL="1407160" indent="0">
              <a:buNone/>
              <a:defRPr sz="1230" b="1"/>
            </a:lvl5pPr>
            <a:lvl6pPr marL="1758950" indent="0">
              <a:buNone/>
              <a:defRPr sz="1230" b="1"/>
            </a:lvl6pPr>
            <a:lvl7pPr marL="2110105" indent="0">
              <a:buNone/>
              <a:defRPr sz="1230" b="1"/>
            </a:lvl7pPr>
            <a:lvl8pPr marL="2462530" indent="0">
              <a:buNone/>
              <a:defRPr sz="1230" b="1"/>
            </a:lvl8pPr>
            <a:lvl9pPr marL="2813685" indent="0">
              <a:buNone/>
              <a:defRPr sz="123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5469273" y="2104371"/>
            <a:ext cx="4633844" cy="4328189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6822023" y="0"/>
            <a:ext cx="3871378" cy="3855933"/>
            <a:chOff x="7778078" y="0"/>
            <a:chExt cx="4413923" cy="3499502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87543" y="538044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85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5472057" y="1655151"/>
            <a:ext cx="4633844" cy="4726521"/>
          </a:xfrm>
        </p:spPr>
        <p:txBody>
          <a:bodyPr vert="horz" lIns="101600" tIns="0" rIns="82550" bIns="0" rtlCol="0">
            <a:norm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5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4"/>
            </p:custDataLst>
          </p:nvPr>
        </p:nvSpPr>
        <p:spPr>
          <a:xfrm>
            <a:off x="9271767" y="1655151"/>
            <a:ext cx="834092" cy="4726521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5"/>
            </p:custDataLst>
          </p:nvPr>
        </p:nvSpPr>
        <p:spPr>
          <a:xfrm>
            <a:off x="587580" y="1655142"/>
            <a:ext cx="8620064" cy="4726521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5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587585" y="1655151"/>
            <a:ext cx="9518316" cy="4726521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 flipH="1">
            <a:off x="-1" y="0"/>
            <a:ext cx="3415299" cy="340167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 flipH="1">
            <a:off x="-10603" y="4728425"/>
            <a:ext cx="10704003" cy="2828077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>
              <p:custDataLst>
                <p:tags r:id="rId8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9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0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1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3139732" y="2479876"/>
            <a:ext cx="5728344" cy="1519077"/>
          </a:xfrm>
        </p:spPr>
        <p:txBody>
          <a:bodyPr lIns="90000" tIns="46800" rIns="90000" bIns="46800" anchor="ctr">
            <a:normAutofit/>
          </a:bodyPr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554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  <p:custDataLst>
              <p:tags r:id="rId13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4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5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385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87543" y="538044"/>
            <a:ext cx="9518316" cy="387639"/>
          </a:xfrm>
        </p:spPr>
        <p:txBody>
          <a:bodyPr lIns="100800" tIns="39600" rIns="75600" bIns="39600">
            <a:no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56753" y="335145"/>
            <a:ext cx="10179894" cy="68862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22271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124070" y="1457755"/>
            <a:ext cx="8443155" cy="634658"/>
          </a:xfrm>
        </p:spPr>
        <p:txBody>
          <a:bodyPr lIns="100800" tIns="39600" rIns="75600" bIns="39600" anchor="ctr">
            <a:noAutofit/>
          </a:bodyPr>
          <a:lstStyle>
            <a:lvl1pPr>
              <a:defRPr sz="24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4"/>
            </p:custDataLst>
          </p:nvPr>
        </p:nvSpPr>
        <p:spPr>
          <a:xfrm>
            <a:off x="1123643" y="2771153"/>
            <a:ext cx="8443330" cy="302172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230577" cy="756559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3" name="任意多边形: 形状 12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8" name="任意多边形: 形状 17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11515" y="947990"/>
            <a:ext cx="3473250" cy="773588"/>
          </a:xfrm>
        </p:spPr>
        <p:txBody>
          <a:bodyPr lIns="100800" tIns="39600" rIns="75600" bIns="39600" anchor="ctr">
            <a:noAutofit/>
          </a:bodyPr>
          <a:lstStyle>
            <a:lvl1pPr>
              <a:defRPr sz="277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14673" y="2403678"/>
            <a:ext cx="3470093" cy="359007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4474178" y="1420162"/>
            <a:ext cx="5683500" cy="4462545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534670" y="302611"/>
            <a:ext cx="9624060" cy="6447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2935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24" name="任意多边形: 形状 23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6775" y="931164"/>
            <a:ext cx="9627218" cy="549405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77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36775" y="1921687"/>
            <a:ext cx="9626845" cy="726225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537455" y="3479568"/>
            <a:ext cx="9617745" cy="3009097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541434"/>
            <a:ext cx="10693400" cy="201506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0460" y="801320"/>
            <a:ext cx="9627218" cy="495728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4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530492" y="2213322"/>
            <a:ext cx="9639848" cy="281649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20988" y="5821721"/>
            <a:ext cx="9649320" cy="887258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10075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6" name="任意多边形: 形状 28"/>
          <p:cNvSpPr/>
          <p:nvPr userDrawn="1">
            <p:custDataLst>
              <p:tags r:id="rId5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385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8358" y="311470"/>
            <a:ext cx="9680895" cy="387639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08358" y="2157885"/>
            <a:ext cx="4685730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475105" y="2157885"/>
            <a:ext cx="4707833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02043" y="5395194"/>
            <a:ext cx="4685730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5484578" y="5391228"/>
            <a:ext cx="4707833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612051"/>
            <a:ext cx="10693400" cy="4332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3415205" cy="3401824"/>
            <a:chOff x="7778078" y="0"/>
            <a:chExt cx="4413923" cy="3499502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7278196" y="4165870"/>
            <a:ext cx="3415205" cy="3401824"/>
            <a:chOff x="7778078" y="0"/>
            <a:chExt cx="4413923" cy="3499502"/>
          </a:xfrm>
        </p:grpSpPr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335623" y="1743839"/>
            <a:ext cx="8020050" cy="2093423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462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4"/>
            </p:custDataLst>
          </p:nvPr>
        </p:nvSpPr>
        <p:spPr>
          <a:xfrm>
            <a:off x="1335283" y="4442342"/>
            <a:ext cx="8020050" cy="145245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10582" y="0"/>
            <a:ext cx="10703425" cy="7574691"/>
            <a:chOff x="-19" y="0"/>
            <a:chExt cx="19218" cy="10826"/>
          </a:xfrm>
        </p:grpSpPr>
        <p:grpSp>
          <p:nvGrpSpPr>
            <p:cNvPr id="59" name="组合 58"/>
            <p:cNvGrpSpPr/>
            <p:nvPr>
              <p:custDataLst>
                <p:tags r:id="rId3"/>
              </p:custDataLst>
            </p:nvPr>
          </p:nvGrpSpPr>
          <p:grpSpPr>
            <a:xfrm>
              <a:off x="12249" y="0"/>
              <a:ext cx="6951" cy="5511"/>
              <a:chOff x="7778078" y="0"/>
              <a:chExt cx="4413923" cy="3499502"/>
            </a:xfrm>
          </p:grpSpPr>
          <p:sp>
            <p:nvSpPr>
              <p:cNvPr id="42" name="任意多边形: 形状 4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40" name="任意多边形: 形状 39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8" name="任意多边形: 形状 3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60" name="组合 59"/>
            <p:cNvGrpSpPr/>
            <p:nvPr>
              <p:custDataLst>
                <p:tags r:id="rId8"/>
              </p:custDataLst>
            </p:nvPr>
          </p:nvGrpSpPr>
          <p:grpSpPr>
            <a:xfrm>
              <a:off x="-19" y="7576"/>
              <a:ext cx="19219" cy="3250"/>
              <a:chOff x="-12088" y="4794394"/>
              <a:chExt cx="12204089" cy="2063607"/>
            </a:xfrm>
          </p:grpSpPr>
          <p:sp>
            <p:nvSpPr>
              <p:cNvPr id="52" name="任意多边形: 形状 5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54582" y="4942832"/>
                <a:ext cx="11637418" cy="1915168"/>
              </a:xfrm>
              <a:custGeom>
                <a:avLst/>
                <a:gdLst>
                  <a:gd name="connsiteX0" fmla="*/ 8612903 w 11637418"/>
                  <a:gd name="connsiteY0" fmla="*/ 0 h 1915168"/>
                  <a:gd name="connsiteX1" fmla="*/ 11637418 w 11637418"/>
                  <a:gd name="connsiteY1" fmla="*/ 1581105 h 1915168"/>
                  <a:gd name="connsiteX2" fmla="*/ 11637418 w 11637418"/>
                  <a:gd name="connsiteY2" fmla="*/ 1915168 h 1915168"/>
                  <a:gd name="connsiteX3" fmla="*/ 0 w 11637418"/>
                  <a:gd name="connsiteY3" fmla="*/ 1915168 h 19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7418" h="1915168">
                    <a:moveTo>
                      <a:pt x="8612903" y="0"/>
                    </a:moveTo>
                    <a:lnTo>
                      <a:pt x="11637418" y="1581105"/>
                    </a:lnTo>
                    <a:lnTo>
                      <a:pt x="11637418" y="1915168"/>
                    </a:lnTo>
                    <a:lnTo>
                      <a:pt x="0" y="191516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35096" y="4794394"/>
                <a:ext cx="11856904" cy="2063607"/>
              </a:xfrm>
              <a:custGeom>
                <a:avLst/>
                <a:gdLst>
                  <a:gd name="connsiteX0" fmla="*/ 7128328 w 11856904"/>
                  <a:gd name="connsiteY0" fmla="*/ 0 h 2063607"/>
                  <a:gd name="connsiteX1" fmla="*/ 11856904 w 11856904"/>
                  <a:gd name="connsiteY1" fmla="*/ 1832069 h 2063607"/>
                  <a:gd name="connsiteX2" fmla="*/ 11856904 w 11856904"/>
                  <a:gd name="connsiteY2" fmla="*/ 2063607 h 2063607"/>
                  <a:gd name="connsiteX3" fmla="*/ 0 w 11856904"/>
                  <a:gd name="connsiteY3" fmla="*/ 2063607 h 206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6904" h="2063607">
                    <a:moveTo>
                      <a:pt x="7128328" y="0"/>
                    </a:moveTo>
                    <a:lnTo>
                      <a:pt x="11856904" y="1832069"/>
                    </a:lnTo>
                    <a:lnTo>
                      <a:pt x="11856904" y="2063607"/>
                    </a:lnTo>
                    <a:lnTo>
                      <a:pt x="0" y="206360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47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6" name="任意多边形: 形状 5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39320" y="4847832"/>
                <a:ext cx="12052680" cy="2010168"/>
              </a:xfrm>
              <a:custGeom>
                <a:avLst/>
                <a:gdLst>
                  <a:gd name="connsiteX0" fmla="*/ 5073792 w 12052680"/>
                  <a:gd name="connsiteY0" fmla="*/ 0 h 2010168"/>
                  <a:gd name="connsiteX1" fmla="*/ 12052680 w 12052680"/>
                  <a:gd name="connsiteY1" fmla="*/ 1869250 h 2010168"/>
                  <a:gd name="connsiteX2" fmla="*/ 12052680 w 12052680"/>
                  <a:gd name="connsiteY2" fmla="*/ 2010168 h 2010168"/>
                  <a:gd name="connsiteX3" fmla="*/ 0 w 12052680"/>
                  <a:gd name="connsiteY3" fmla="*/ 2010168 h 201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52680" h="2010168">
                    <a:moveTo>
                      <a:pt x="5073792" y="0"/>
                    </a:moveTo>
                    <a:lnTo>
                      <a:pt x="12052680" y="1869250"/>
                    </a:lnTo>
                    <a:lnTo>
                      <a:pt x="12052680" y="2010168"/>
                    </a:lnTo>
                    <a:lnTo>
                      <a:pt x="0" y="2010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58" name="任意多边形: 形状 5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-12088" y="5275332"/>
                <a:ext cx="12204089" cy="1582668"/>
              </a:xfrm>
              <a:custGeom>
                <a:avLst/>
                <a:gdLst>
                  <a:gd name="connsiteX0" fmla="*/ 2856139 w 12204089"/>
                  <a:gd name="connsiteY0" fmla="*/ 0 h 1582668"/>
                  <a:gd name="connsiteX1" fmla="*/ 12204089 w 12204089"/>
                  <a:gd name="connsiteY1" fmla="*/ 1521377 h 1582668"/>
                  <a:gd name="connsiteX2" fmla="*/ 12204089 w 12204089"/>
                  <a:gd name="connsiteY2" fmla="*/ 1582668 h 1582668"/>
                  <a:gd name="connsiteX3" fmla="*/ 0 w 12204089"/>
                  <a:gd name="connsiteY3" fmla="*/ 1582668 h 158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04089" h="1582668">
                    <a:moveTo>
                      <a:pt x="2856139" y="0"/>
                    </a:moveTo>
                    <a:lnTo>
                      <a:pt x="12204089" y="1521377"/>
                    </a:lnTo>
                    <a:lnTo>
                      <a:pt x="12204089" y="1582668"/>
                    </a:lnTo>
                    <a:lnTo>
                      <a:pt x="0" y="1582668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385" baseline="0" dirty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579225" y="3784056"/>
            <a:ext cx="5477584" cy="563088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184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351790" indent="0" algn="ctr">
              <a:buNone/>
              <a:defRPr sz="1540"/>
            </a:lvl2pPr>
            <a:lvl3pPr marL="703580" indent="0" algn="ctr">
              <a:buNone/>
              <a:defRPr sz="1385"/>
            </a:lvl3pPr>
            <a:lvl4pPr marL="1055370" indent="0" algn="ctr">
              <a:buNone/>
              <a:defRPr sz="1230"/>
            </a:lvl4pPr>
            <a:lvl5pPr marL="1407160" indent="0" algn="ctr">
              <a:buNone/>
              <a:defRPr sz="1230"/>
            </a:lvl5pPr>
            <a:lvl6pPr marL="1758950" indent="0" algn="ctr">
              <a:buNone/>
              <a:defRPr sz="1230"/>
            </a:lvl6pPr>
            <a:lvl7pPr marL="2110105" indent="0" algn="ctr">
              <a:buNone/>
              <a:defRPr sz="1230"/>
            </a:lvl7pPr>
            <a:lvl8pPr marL="2462530" indent="0" algn="ctr">
              <a:buNone/>
              <a:defRPr sz="1230"/>
            </a:lvl8pPr>
            <a:lvl9pPr marL="2813685" indent="0" algn="ctr">
              <a:buNone/>
              <a:defRPr sz="123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579224" y="2434779"/>
            <a:ext cx="7328987" cy="1052789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lnSpc>
                <a:spcPct val="90000"/>
              </a:lnSpc>
              <a:defRPr sz="554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21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87543" y="1655151"/>
            <a:ext cx="9518316" cy="4726521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5179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70358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05537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40716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 flipV="1">
            <a:off x="7241867" y="4015"/>
            <a:ext cx="3451534" cy="7574150"/>
            <a:chOff x="7778078" y="0"/>
            <a:chExt cx="4413923" cy="3499502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2" name="任意多边形: 形状 11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37887" y="2572037"/>
            <a:ext cx="5363580" cy="1069210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415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937887" y="3971568"/>
            <a:ext cx="5363580" cy="890786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154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35179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2pPr>
            <a:lvl3pPr marL="70358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3pPr>
            <a:lvl4pPr marL="105537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4pPr>
            <a:lvl5pPr marL="140716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5pPr>
            <a:lvl6pPr marL="175895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6pPr>
            <a:lvl7pPr marL="2110105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7pPr>
            <a:lvl8pPr marL="2462530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8pPr>
            <a:lvl9pPr marL="2813685" indent="0">
              <a:buNone/>
              <a:defRPr sz="123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472015" y="1655151"/>
            <a:ext cx="4633844" cy="4726521"/>
          </a:xfrm>
        </p:spPr>
        <p:txBody>
          <a:bodyPr>
            <a:noAutofit/>
          </a:bodyPr>
          <a:lstStyle>
            <a:lvl1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3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5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587585" y="1092341"/>
            <a:ext cx="4633844" cy="334171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4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51790" indent="0">
              <a:buNone/>
              <a:defRPr sz="1540" b="1"/>
            </a:lvl2pPr>
            <a:lvl3pPr marL="703580" indent="0">
              <a:buNone/>
              <a:defRPr sz="1385" b="1"/>
            </a:lvl3pPr>
            <a:lvl4pPr marL="1055370" indent="0">
              <a:buNone/>
              <a:defRPr sz="1230" b="1"/>
            </a:lvl4pPr>
            <a:lvl5pPr marL="1407160" indent="0">
              <a:buNone/>
              <a:defRPr sz="1230" b="1"/>
            </a:lvl5pPr>
            <a:lvl6pPr marL="1758950" indent="0">
              <a:buNone/>
              <a:defRPr sz="1230" b="1"/>
            </a:lvl6pPr>
            <a:lvl7pPr marL="2110105" indent="0">
              <a:buNone/>
              <a:defRPr sz="1230" b="1"/>
            </a:lvl7pPr>
            <a:lvl8pPr marL="2462530" indent="0">
              <a:buNone/>
              <a:defRPr sz="1230" b="1"/>
            </a:lvl8pPr>
            <a:lvl9pPr marL="2813685" indent="0">
              <a:buNone/>
              <a:defRPr sz="123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87580" y="2104371"/>
            <a:ext cx="4633807" cy="4328189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5469273" y="1092341"/>
            <a:ext cx="4633844" cy="3341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4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51790" indent="0">
              <a:buNone/>
              <a:defRPr sz="1540" b="1"/>
            </a:lvl2pPr>
            <a:lvl3pPr marL="703580" indent="0">
              <a:buNone/>
              <a:defRPr sz="1385" b="1"/>
            </a:lvl3pPr>
            <a:lvl4pPr marL="1055370" indent="0">
              <a:buNone/>
              <a:defRPr sz="1230" b="1"/>
            </a:lvl4pPr>
            <a:lvl5pPr marL="1407160" indent="0">
              <a:buNone/>
              <a:defRPr sz="1230" b="1"/>
            </a:lvl5pPr>
            <a:lvl6pPr marL="1758950" indent="0">
              <a:buNone/>
              <a:defRPr sz="1230" b="1"/>
            </a:lvl6pPr>
            <a:lvl7pPr marL="2110105" indent="0">
              <a:buNone/>
              <a:defRPr sz="1230" b="1"/>
            </a:lvl7pPr>
            <a:lvl8pPr marL="2462530" indent="0">
              <a:buNone/>
              <a:defRPr sz="1230" b="1"/>
            </a:lvl8pPr>
            <a:lvl9pPr marL="2813685" indent="0">
              <a:buNone/>
              <a:defRPr sz="123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5469273" y="2104371"/>
            <a:ext cx="4633844" cy="4328189"/>
          </a:xfrm>
        </p:spPr>
        <p:txBody>
          <a:bodyPr vert="horz" lIns="101600" tIns="0" rIns="82550" bIns="0" rtlCol="0">
            <a:no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10582" y="0"/>
            <a:ext cx="10703425" cy="7574691"/>
            <a:chOff x="-19" y="0"/>
            <a:chExt cx="19218" cy="10826"/>
          </a:xfrm>
        </p:grpSpPr>
        <p:grpSp>
          <p:nvGrpSpPr>
            <p:cNvPr id="59" name="组合 58"/>
            <p:cNvGrpSpPr/>
            <p:nvPr>
              <p:custDataLst>
                <p:tags r:id="rId3"/>
              </p:custDataLst>
            </p:nvPr>
          </p:nvGrpSpPr>
          <p:grpSpPr>
            <a:xfrm>
              <a:off x="12249" y="0"/>
              <a:ext cx="6951" cy="5511"/>
              <a:chOff x="7778078" y="0"/>
              <a:chExt cx="4413923" cy="3499502"/>
            </a:xfrm>
          </p:grpSpPr>
          <p:sp>
            <p:nvSpPr>
              <p:cNvPr id="42" name="任意多边形: 形状 4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580" baseline="0">
                  <a:latin typeface="微软雅黑" panose="020B0503020204020204" charset="-122"/>
                </a:endParaRPr>
              </a:p>
            </p:txBody>
          </p:sp>
          <p:sp>
            <p:nvSpPr>
              <p:cNvPr id="40" name="任意多边形: 形状 39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580" baseline="0">
                  <a:latin typeface="微软雅黑" panose="020B0503020204020204" charset="-122"/>
                </a:endParaRPr>
              </a:p>
            </p:txBody>
          </p:sp>
          <p:sp>
            <p:nvSpPr>
              <p:cNvPr id="38" name="任意多边形: 形状 3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58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58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60" name="组合 59"/>
            <p:cNvGrpSpPr/>
            <p:nvPr>
              <p:custDataLst>
                <p:tags r:id="rId8"/>
              </p:custDataLst>
            </p:nvPr>
          </p:nvGrpSpPr>
          <p:grpSpPr>
            <a:xfrm>
              <a:off x="-19" y="7576"/>
              <a:ext cx="19219" cy="3250"/>
              <a:chOff x="-12088" y="4794394"/>
              <a:chExt cx="12204089" cy="2063607"/>
            </a:xfrm>
          </p:grpSpPr>
          <p:sp>
            <p:nvSpPr>
              <p:cNvPr id="52" name="任意多边形: 形状 5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54582" y="4942832"/>
                <a:ext cx="11637418" cy="1915168"/>
              </a:xfrm>
              <a:custGeom>
                <a:avLst/>
                <a:gdLst>
                  <a:gd name="connsiteX0" fmla="*/ 8612903 w 11637418"/>
                  <a:gd name="connsiteY0" fmla="*/ 0 h 1915168"/>
                  <a:gd name="connsiteX1" fmla="*/ 11637418 w 11637418"/>
                  <a:gd name="connsiteY1" fmla="*/ 1581105 h 1915168"/>
                  <a:gd name="connsiteX2" fmla="*/ 11637418 w 11637418"/>
                  <a:gd name="connsiteY2" fmla="*/ 1915168 h 1915168"/>
                  <a:gd name="connsiteX3" fmla="*/ 0 w 11637418"/>
                  <a:gd name="connsiteY3" fmla="*/ 1915168 h 19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7418" h="1915168">
                    <a:moveTo>
                      <a:pt x="8612903" y="0"/>
                    </a:moveTo>
                    <a:lnTo>
                      <a:pt x="11637418" y="1581105"/>
                    </a:lnTo>
                    <a:lnTo>
                      <a:pt x="11637418" y="1915168"/>
                    </a:lnTo>
                    <a:lnTo>
                      <a:pt x="0" y="191516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580" baseline="0">
                  <a:latin typeface="微软雅黑" panose="020B0503020204020204" charset="-122"/>
                </a:endParaRPr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35096" y="4794394"/>
                <a:ext cx="11856904" cy="2063607"/>
              </a:xfrm>
              <a:custGeom>
                <a:avLst/>
                <a:gdLst>
                  <a:gd name="connsiteX0" fmla="*/ 7128328 w 11856904"/>
                  <a:gd name="connsiteY0" fmla="*/ 0 h 2063607"/>
                  <a:gd name="connsiteX1" fmla="*/ 11856904 w 11856904"/>
                  <a:gd name="connsiteY1" fmla="*/ 1832069 h 2063607"/>
                  <a:gd name="connsiteX2" fmla="*/ 11856904 w 11856904"/>
                  <a:gd name="connsiteY2" fmla="*/ 2063607 h 2063607"/>
                  <a:gd name="connsiteX3" fmla="*/ 0 w 11856904"/>
                  <a:gd name="connsiteY3" fmla="*/ 2063607 h 206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6904" h="2063607">
                    <a:moveTo>
                      <a:pt x="7128328" y="0"/>
                    </a:moveTo>
                    <a:lnTo>
                      <a:pt x="11856904" y="1832069"/>
                    </a:lnTo>
                    <a:lnTo>
                      <a:pt x="11856904" y="2063607"/>
                    </a:lnTo>
                    <a:lnTo>
                      <a:pt x="0" y="206360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47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580" baseline="0">
                  <a:latin typeface="微软雅黑" panose="020B0503020204020204" charset="-122"/>
                </a:endParaRPr>
              </a:p>
            </p:txBody>
          </p:sp>
          <p:sp>
            <p:nvSpPr>
              <p:cNvPr id="56" name="任意多边形: 形状 5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39320" y="4847832"/>
                <a:ext cx="12052680" cy="2010168"/>
              </a:xfrm>
              <a:custGeom>
                <a:avLst/>
                <a:gdLst>
                  <a:gd name="connsiteX0" fmla="*/ 5073792 w 12052680"/>
                  <a:gd name="connsiteY0" fmla="*/ 0 h 2010168"/>
                  <a:gd name="connsiteX1" fmla="*/ 12052680 w 12052680"/>
                  <a:gd name="connsiteY1" fmla="*/ 1869250 h 2010168"/>
                  <a:gd name="connsiteX2" fmla="*/ 12052680 w 12052680"/>
                  <a:gd name="connsiteY2" fmla="*/ 2010168 h 2010168"/>
                  <a:gd name="connsiteX3" fmla="*/ 0 w 12052680"/>
                  <a:gd name="connsiteY3" fmla="*/ 2010168 h 201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52680" h="2010168">
                    <a:moveTo>
                      <a:pt x="5073792" y="0"/>
                    </a:moveTo>
                    <a:lnTo>
                      <a:pt x="12052680" y="1869250"/>
                    </a:lnTo>
                    <a:lnTo>
                      <a:pt x="12052680" y="2010168"/>
                    </a:lnTo>
                    <a:lnTo>
                      <a:pt x="0" y="2010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580" baseline="0">
                  <a:latin typeface="微软雅黑" panose="020B0503020204020204" charset="-122"/>
                </a:endParaRPr>
              </a:p>
            </p:txBody>
          </p:sp>
          <p:sp>
            <p:nvSpPr>
              <p:cNvPr id="58" name="任意多边形: 形状 5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-12088" y="5275332"/>
                <a:ext cx="12204089" cy="1582668"/>
              </a:xfrm>
              <a:custGeom>
                <a:avLst/>
                <a:gdLst>
                  <a:gd name="connsiteX0" fmla="*/ 2856139 w 12204089"/>
                  <a:gd name="connsiteY0" fmla="*/ 0 h 1582668"/>
                  <a:gd name="connsiteX1" fmla="*/ 12204089 w 12204089"/>
                  <a:gd name="connsiteY1" fmla="*/ 1521377 h 1582668"/>
                  <a:gd name="connsiteX2" fmla="*/ 12204089 w 12204089"/>
                  <a:gd name="connsiteY2" fmla="*/ 1582668 h 1582668"/>
                  <a:gd name="connsiteX3" fmla="*/ 0 w 12204089"/>
                  <a:gd name="connsiteY3" fmla="*/ 1582668 h 158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04089" h="1582668">
                    <a:moveTo>
                      <a:pt x="2856139" y="0"/>
                    </a:moveTo>
                    <a:lnTo>
                      <a:pt x="12204089" y="1521377"/>
                    </a:lnTo>
                    <a:lnTo>
                      <a:pt x="12204089" y="1582668"/>
                    </a:lnTo>
                    <a:lnTo>
                      <a:pt x="0" y="1582668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580" baseline="0" dirty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579225" y="3784056"/>
            <a:ext cx="5477584" cy="563088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21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579224" y="2434779"/>
            <a:ext cx="7328987" cy="1052789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lnSpc>
                <a:spcPct val="90000"/>
              </a:lnSpc>
              <a:defRPr sz="631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6822023" y="0"/>
            <a:ext cx="3871378" cy="3855933"/>
            <a:chOff x="7778078" y="0"/>
            <a:chExt cx="4413923" cy="3499502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87543" y="538044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85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3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27685" marR="0" lvl="1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79475" marR="0" lvl="2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30630" marR="0" lvl="3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83055" marR="0" lvl="4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5472057" y="1655151"/>
            <a:ext cx="4633844" cy="4726521"/>
          </a:xfrm>
        </p:spPr>
        <p:txBody>
          <a:bodyPr vert="horz" lIns="101600" tIns="0" rIns="82550" bIns="0" rtlCol="0">
            <a:normAutofit/>
          </a:bodyPr>
          <a:lstStyle>
            <a:lvl1pPr marL="175895" marR="0" lvl="0" indent="-17589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3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5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4"/>
            </p:custDataLst>
          </p:nvPr>
        </p:nvSpPr>
        <p:spPr>
          <a:xfrm>
            <a:off x="9271767" y="1655151"/>
            <a:ext cx="834092" cy="4726521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4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5"/>
            </p:custDataLst>
          </p:nvPr>
        </p:nvSpPr>
        <p:spPr>
          <a:xfrm>
            <a:off x="587580" y="1655142"/>
            <a:ext cx="8620064" cy="4726521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5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385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587585" y="1655151"/>
            <a:ext cx="9518316" cy="4726521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 flipH="1">
            <a:off x="-1" y="0"/>
            <a:ext cx="3415299" cy="340167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 flipH="1">
            <a:off x="-10603" y="4728425"/>
            <a:ext cx="10704003" cy="2828077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>
              <p:custDataLst>
                <p:tags r:id="rId8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9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0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1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385" baseline="0" dirty="0">
                <a:latin typeface="微软雅黑" panose="020B0503020204020204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3139732" y="2479876"/>
            <a:ext cx="5728344" cy="1519077"/>
          </a:xfrm>
        </p:spPr>
        <p:txBody>
          <a:bodyPr lIns="90000" tIns="46800" rIns="90000" bIns="46800" anchor="ctr">
            <a:normAutofit/>
          </a:bodyPr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554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  <p:custDataLst>
              <p:tags r:id="rId13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4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5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385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87543" y="538044"/>
            <a:ext cx="9518316" cy="387639"/>
          </a:xfrm>
        </p:spPr>
        <p:txBody>
          <a:bodyPr lIns="100800" tIns="39600" rIns="75600" bIns="39600">
            <a:no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56753" y="335145"/>
            <a:ext cx="10179894" cy="68862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22271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124070" y="1457755"/>
            <a:ext cx="8443155" cy="634658"/>
          </a:xfrm>
        </p:spPr>
        <p:txBody>
          <a:bodyPr lIns="100800" tIns="39600" rIns="75600" bIns="39600" anchor="ctr">
            <a:noAutofit/>
          </a:bodyPr>
          <a:lstStyle>
            <a:lvl1pPr>
              <a:defRPr sz="24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4"/>
            </p:custDataLst>
          </p:nvPr>
        </p:nvSpPr>
        <p:spPr>
          <a:xfrm>
            <a:off x="1123643" y="2771153"/>
            <a:ext cx="8443330" cy="302172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230577" cy="756559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3" name="任意多边形: 形状 12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8" name="任意多边形: 形状 17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11515" y="947990"/>
            <a:ext cx="3473250" cy="773588"/>
          </a:xfrm>
        </p:spPr>
        <p:txBody>
          <a:bodyPr lIns="100800" tIns="39600" rIns="75600" bIns="39600" anchor="ctr">
            <a:noAutofit/>
          </a:bodyPr>
          <a:lstStyle>
            <a:lvl1pPr>
              <a:defRPr sz="277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14673" y="2403678"/>
            <a:ext cx="3470093" cy="359007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4474178" y="1420162"/>
            <a:ext cx="5683500" cy="4462545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2935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85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24" name="任意多边形: 形状 23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385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6775" y="931164"/>
            <a:ext cx="9627218" cy="549405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77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36775" y="1921687"/>
            <a:ext cx="9626845" cy="726225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537455" y="3479568"/>
            <a:ext cx="9617745" cy="3009097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9.xml"/><Relationship Id="rId8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64.xml"/><Relationship Id="rId3" Type="http://schemas.openxmlformats.org/officeDocument/2006/relationships/slideLayout" Target="../slideLayouts/slideLayout163.xml"/><Relationship Id="rId26" Type="http://schemas.openxmlformats.org/officeDocument/2006/relationships/theme" Target="../theme/theme10.xml"/><Relationship Id="rId25" Type="http://schemas.openxmlformats.org/officeDocument/2006/relationships/tags" Target="../tags/tag2052.xml"/><Relationship Id="rId24" Type="http://schemas.openxmlformats.org/officeDocument/2006/relationships/tags" Target="../tags/tag2051.xml"/><Relationship Id="rId23" Type="http://schemas.openxmlformats.org/officeDocument/2006/relationships/tags" Target="../tags/tag2050.xml"/><Relationship Id="rId22" Type="http://schemas.openxmlformats.org/officeDocument/2006/relationships/tags" Target="../tags/tag2049.xml"/><Relationship Id="rId21" Type="http://schemas.openxmlformats.org/officeDocument/2006/relationships/tags" Target="../tags/tag2048.xml"/><Relationship Id="rId20" Type="http://schemas.openxmlformats.org/officeDocument/2006/relationships/tags" Target="../tags/tag2047.xml"/><Relationship Id="rId2" Type="http://schemas.openxmlformats.org/officeDocument/2006/relationships/slideLayout" Target="../slideLayouts/slideLayout162.xml"/><Relationship Id="rId19" Type="http://schemas.openxmlformats.org/officeDocument/2006/relationships/slideLayout" Target="../slideLayouts/slideLayout179.xml"/><Relationship Id="rId18" Type="http://schemas.openxmlformats.org/officeDocument/2006/relationships/slideLayout" Target="../slideLayouts/slideLayout178.xml"/><Relationship Id="rId17" Type="http://schemas.openxmlformats.org/officeDocument/2006/relationships/slideLayout" Target="../slideLayouts/slideLayout177.xml"/><Relationship Id="rId16" Type="http://schemas.openxmlformats.org/officeDocument/2006/relationships/slideLayout" Target="../slideLayouts/slideLayout176.xml"/><Relationship Id="rId15" Type="http://schemas.openxmlformats.org/officeDocument/2006/relationships/slideLayout" Target="../slideLayouts/slideLayout175.xml"/><Relationship Id="rId14" Type="http://schemas.openxmlformats.org/officeDocument/2006/relationships/slideLayout" Target="../slideLayouts/slideLayout174.xml"/><Relationship Id="rId13" Type="http://schemas.openxmlformats.org/officeDocument/2006/relationships/slideLayout" Target="../slideLayouts/slideLayout173.xml"/><Relationship Id="rId12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71.xml"/><Relationship Id="rId10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61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8.xml"/><Relationship Id="rId8" Type="http://schemas.openxmlformats.org/officeDocument/2006/relationships/slideLayout" Target="../slideLayouts/slideLayout187.xml"/><Relationship Id="rId7" Type="http://schemas.openxmlformats.org/officeDocument/2006/relationships/slideLayout" Target="../slideLayouts/slideLayout186.xml"/><Relationship Id="rId6" Type="http://schemas.openxmlformats.org/officeDocument/2006/relationships/slideLayout" Target="../slideLayouts/slideLayout185.xml"/><Relationship Id="rId5" Type="http://schemas.openxmlformats.org/officeDocument/2006/relationships/slideLayout" Target="../slideLayouts/slideLayout184.xml"/><Relationship Id="rId4" Type="http://schemas.openxmlformats.org/officeDocument/2006/relationships/slideLayout" Target="../slideLayouts/slideLayout183.xml"/><Relationship Id="rId3" Type="http://schemas.openxmlformats.org/officeDocument/2006/relationships/slideLayout" Target="../slideLayouts/slideLayout182.xml"/><Relationship Id="rId26" Type="http://schemas.openxmlformats.org/officeDocument/2006/relationships/theme" Target="../theme/theme11.xml"/><Relationship Id="rId25" Type="http://schemas.openxmlformats.org/officeDocument/2006/relationships/tags" Target="../tags/tag2280.xml"/><Relationship Id="rId24" Type="http://schemas.openxmlformats.org/officeDocument/2006/relationships/tags" Target="../tags/tag2279.xml"/><Relationship Id="rId23" Type="http://schemas.openxmlformats.org/officeDocument/2006/relationships/tags" Target="../tags/tag2278.xml"/><Relationship Id="rId22" Type="http://schemas.openxmlformats.org/officeDocument/2006/relationships/tags" Target="../tags/tag2277.xml"/><Relationship Id="rId21" Type="http://schemas.openxmlformats.org/officeDocument/2006/relationships/tags" Target="../tags/tag2276.xml"/><Relationship Id="rId20" Type="http://schemas.openxmlformats.org/officeDocument/2006/relationships/tags" Target="../tags/tag2275.xml"/><Relationship Id="rId2" Type="http://schemas.openxmlformats.org/officeDocument/2006/relationships/slideLayout" Target="../slideLayouts/slideLayout181.xml"/><Relationship Id="rId19" Type="http://schemas.openxmlformats.org/officeDocument/2006/relationships/slideLayout" Target="../slideLayouts/slideLayout198.xml"/><Relationship Id="rId18" Type="http://schemas.openxmlformats.org/officeDocument/2006/relationships/slideLayout" Target="../slideLayouts/slideLayout197.xml"/><Relationship Id="rId17" Type="http://schemas.openxmlformats.org/officeDocument/2006/relationships/slideLayout" Target="../slideLayouts/slideLayout196.xml"/><Relationship Id="rId16" Type="http://schemas.openxmlformats.org/officeDocument/2006/relationships/slideLayout" Target="../slideLayouts/slideLayout195.xml"/><Relationship Id="rId15" Type="http://schemas.openxmlformats.org/officeDocument/2006/relationships/slideLayout" Target="../slideLayouts/slideLayout194.xml"/><Relationship Id="rId14" Type="http://schemas.openxmlformats.org/officeDocument/2006/relationships/slideLayout" Target="../slideLayouts/slideLayout193.xml"/><Relationship Id="rId13" Type="http://schemas.openxmlformats.org/officeDocument/2006/relationships/slideLayout" Target="../slideLayouts/slideLayout192.xml"/><Relationship Id="rId12" Type="http://schemas.openxmlformats.org/officeDocument/2006/relationships/slideLayout" Target="../slideLayouts/slideLayout191.xml"/><Relationship Id="rId11" Type="http://schemas.openxmlformats.org/officeDocument/2006/relationships/slideLayout" Target="../slideLayouts/slideLayout190.xml"/><Relationship Id="rId10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80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7.xml"/><Relationship Id="rId8" Type="http://schemas.openxmlformats.org/officeDocument/2006/relationships/slideLayout" Target="../slideLayouts/slideLayout206.xml"/><Relationship Id="rId7" Type="http://schemas.openxmlformats.org/officeDocument/2006/relationships/slideLayout" Target="../slideLayouts/slideLayout205.xml"/><Relationship Id="rId6" Type="http://schemas.openxmlformats.org/officeDocument/2006/relationships/slideLayout" Target="../slideLayouts/slideLayout204.xml"/><Relationship Id="rId5" Type="http://schemas.openxmlformats.org/officeDocument/2006/relationships/slideLayout" Target="../slideLayouts/slideLayout203.xml"/><Relationship Id="rId4" Type="http://schemas.openxmlformats.org/officeDocument/2006/relationships/slideLayout" Target="../slideLayouts/slideLayout202.xml"/><Relationship Id="rId3" Type="http://schemas.openxmlformats.org/officeDocument/2006/relationships/slideLayout" Target="../slideLayouts/slideLayout201.xml"/><Relationship Id="rId26" Type="http://schemas.openxmlformats.org/officeDocument/2006/relationships/theme" Target="../theme/theme12.xml"/><Relationship Id="rId25" Type="http://schemas.openxmlformats.org/officeDocument/2006/relationships/tags" Target="../tags/tag2508.xml"/><Relationship Id="rId24" Type="http://schemas.openxmlformats.org/officeDocument/2006/relationships/tags" Target="../tags/tag2507.xml"/><Relationship Id="rId23" Type="http://schemas.openxmlformats.org/officeDocument/2006/relationships/tags" Target="../tags/tag2506.xml"/><Relationship Id="rId22" Type="http://schemas.openxmlformats.org/officeDocument/2006/relationships/tags" Target="../tags/tag2505.xml"/><Relationship Id="rId21" Type="http://schemas.openxmlformats.org/officeDocument/2006/relationships/tags" Target="../tags/tag2504.xml"/><Relationship Id="rId20" Type="http://schemas.openxmlformats.org/officeDocument/2006/relationships/tags" Target="../tags/tag2503.xml"/><Relationship Id="rId2" Type="http://schemas.openxmlformats.org/officeDocument/2006/relationships/slideLayout" Target="../slideLayouts/slideLayout200.xml"/><Relationship Id="rId19" Type="http://schemas.openxmlformats.org/officeDocument/2006/relationships/slideLayout" Target="../slideLayouts/slideLayout217.xml"/><Relationship Id="rId18" Type="http://schemas.openxmlformats.org/officeDocument/2006/relationships/slideLayout" Target="../slideLayouts/slideLayout216.xml"/><Relationship Id="rId17" Type="http://schemas.openxmlformats.org/officeDocument/2006/relationships/slideLayout" Target="../slideLayouts/slideLayout215.xml"/><Relationship Id="rId16" Type="http://schemas.openxmlformats.org/officeDocument/2006/relationships/slideLayout" Target="../slideLayouts/slideLayout214.xml"/><Relationship Id="rId15" Type="http://schemas.openxmlformats.org/officeDocument/2006/relationships/slideLayout" Target="../slideLayouts/slideLayout213.xml"/><Relationship Id="rId14" Type="http://schemas.openxmlformats.org/officeDocument/2006/relationships/slideLayout" Target="../slideLayouts/slideLayout212.xml"/><Relationship Id="rId13" Type="http://schemas.openxmlformats.org/officeDocument/2006/relationships/slideLayout" Target="../slideLayouts/slideLayout211.xml"/><Relationship Id="rId12" Type="http://schemas.openxmlformats.org/officeDocument/2006/relationships/slideLayout" Target="../slideLayouts/slideLayout210.xml"/><Relationship Id="rId11" Type="http://schemas.openxmlformats.org/officeDocument/2006/relationships/slideLayout" Target="../slideLayouts/slideLayout209.xml"/><Relationship Id="rId10" Type="http://schemas.openxmlformats.org/officeDocument/2006/relationships/slideLayout" Target="../slideLayouts/slideLayout208.xml"/><Relationship Id="rId1" Type="http://schemas.openxmlformats.org/officeDocument/2006/relationships/slideLayout" Target="../slideLayouts/slideLayout199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6.xml"/><Relationship Id="rId8" Type="http://schemas.openxmlformats.org/officeDocument/2006/relationships/slideLayout" Target="../slideLayouts/slideLayout225.xml"/><Relationship Id="rId7" Type="http://schemas.openxmlformats.org/officeDocument/2006/relationships/slideLayout" Target="../slideLayouts/slideLayout224.xml"/><Relationship Id="rId6" Type="http://schemas.openxmlformats.org/officeDocument/2006/relationships/slideLayout" Target="../slideLayouts/slideLayout223.xml"/><Relationship Id="rId5" Type="http://schemas.openxmlformats.org/officeDocument/2006/relationships/slideLayout" Target="../slideLayouts/slideLayout222.xml"/><Relationship Id="rId4" Type="http://schemas.openxmlformats.org/officeDocument/2006/relationships/slideLayout" Target="../slideLayouts/slideLayout221.xml"/><Relationship Id="rId3" Type="http://schemas.openxmlformats.org/officeDocument/2006/relationships/slideLayout" Target="../slideLayouts/slideLayout220.xml"/><Relationship Id="rId26" Type="http://schemas.openxmlformats.org/officeDocument/2006/relationships/theme" Target="../theme/theme13.xml"/><Relationship Id="rId25" Type="http://schemas.openxmlformats.org/officeDocument/2006/relationships/tags" Target="../tags/tag2736.xml"/><Relationship Id="rId24" Type="http://schemas.openxmlformats.org/officeDocument/2006/relationships/tags" Target="../tags/tag2735.xml"/><Relationship Id="rId23" Type="http://schemas.openxmlformats.org/officeDocument/2006/relationships/tags" Target="../tags/tag2734.xml"/><Relationship Id="rId22" Type="http://schemas.openxmlformats.org/officeDocument/2006/relationships/tags" Target="../tags/tag2733.xml"/><Relationship Id="rId21" Type="http://schemas.openxmlformats.org/officeDocument/2006/relationships/tags" Target="../tags/tag2732.xml"/><Relationship Id="rId20" Type="http://schemas.openxmlformats.org/officeDocument/2006/relationships/tags" Target="../tags/tag2731.xml"/><Relationship Id="rId2" Type="http://schemas.openxmlformats.org/officeDocument/2006/relationships/slideLayout" Target="../slideLayouts/slideLayout219.xml"/><Relationship Id="rId19" Type="http://schemas.openxmlformats.org/officeDocument/2006/relationships/slideLayout" Target="../slideLayouts/slideLayout236.xml"/><Relationship Id="rId18" Type="http://schemas.openxmlformats.org/officeDocument/2006/relationships/slideLayout" Target="../slideLayouts/slideLayout235.xml"/><Relationship Id="rId17" Type="http://schemas.openxmlformats.org/officeDocument/2006/relationships/slideLayout" Target="../slideLayouts/slideLayout234.xml"/><Relationship Id="rId16" Type="http://schemas.openxmlformats.org/officeDocument/2006/relationships/slideLayout" Target="../slideLayouts/slideLayout233.xml"/><Relationship Id="rId15" Type="http://schemas.openxmlformats.org/officeDocument/2006/relationships/slideLayout" Target="../slideLayouts/slideLayout232.xml"/><Relationship Id="rId14" Type="http://schemas.openxmlformats.org/officeDocument/2006/relationships/slideLayout" Target="../slideLayouts/slideLayout231.xml"/><Relationship Id="rId13" Type="http://schemas.openxmlformats.org/officeDocument/2006/relationships/slideLayout" Target="../slideLayouts/slideLayout230.xml"/><Relationship Id="rId12" Type="http://schemas.openxmlformats.org/officeDocument/2006/relationships/slideLayout" Target="../slideLayouts/slideLayout229.xml"/><Relationship Id="rId11" Type="http://schemas.openxmlformats.org/officeDocument/2006/relationships/slideLayout" Target="../slideLayouts/slideLayout228.xml"/><Relationship Id="rId10" Type="http://schemas.openxmlformats.org/officeDocument/2006/relationships/slideLayout" Target="../slideLayouts/slideLayout227.xml"/><Relationship Id="rId1" Type="http://schemas.openxmlformats.org/officeDocument/2006/relationships/slideLayout" Target="../slideLayouts/slideLayout218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5.xml"/><Relationship Id="rId8" Type="http://schemas.openxmlformats.org/officeDocument/2006/relationships/slideLayout" Target="../slideLayouts/slideLayout244.xml"/><Relationship Id="rId7" Type="http://schemas.openxmlformats.org/officeDocument/2006/relationships/slideLayout" Target="../slideLayouts/slideLayout243.xml"/><Relationship Id="rId6" Type="http://schemas.openxmlformats.org/officeDocument/2006/relationships/slideLayout" Target="../slideLayouts/slideLayout242.xml"/><Relationship Id="rId5" Type="http://schemas.openxmlformats.org/officeDocument/2006/relationships/slideLayout" Target="../slideLayouts/slideLayout241.xml"/><Relationship Id="rId4" Type="http://schemas.openxmlformats.org/officeDocument/2006/relationships/slideLayout" Target="../slideLayouts/slideLayout240.xml"/><Relationship Id="rId3" Type="http://schemas.openxmlformats.org/officeDocument/2006/relationships/slideLayout" Target="../slideLayouts/slideLayout239.xml"/><Relationship Id="rId26" Type="http://schemas.openxmlformats.org/officeDocument/2006/relationships/theme" Target="../theme/theme14.xml"/><Relationship Id="rId25" Type="http://schemas.openxmlformats.org/officeDocument/2006/relationships/tags" Target="../tags/tag2964.xml"/><Relationship Id="rId24" Type="http://schemas.openxmlformats.org/officeDocument/2006/relationships/tags" Target="../tags/tag2963.xml"/><Relationship Id="rId23" Type="http://schemas.openxmlformats.org/officeDocument/2006/relationships/tags" Target="../tags/tag2962.xml"/><Relationship Id="rId22" Type="http://schemas.openxmlformats.org/officeDocument/2006/relationships/tags" Target="../tags/tag2961.xml"/><Relationship Id="rId21" Type="http://schemas.openxmlformats.org/officeDocument/2006/relationships/tags" Target="../tags/tag2960.xml"/><Relationship Id="rId20" Type="http://schemas.openxmlformats.org/officeDocument/2006/relationships/tags" Target="../tags/tag2959.xml"/><Relationship Id="rId2" Type="http://schemas.openxmlformats.org/officeDocument/2006/relationships/slideLayout" Target="../slideLayouts/slideLayout238.xml"/><Relationship Id="rId19" Type="http://schemas.openxmlformats.org/officeDocument/2006/relationships/slideLayout" Target="../slideLayouts/slideLayout255.xml"/><Relationship Id="rId18" Type="http://schemas.openxmlformats.org/officeDocument/2006/relationships/slideLayout" Target="../slideLayouts/slideLayout254.xml"/><Relationship Id="rId17" Type="http://schemas.openxmlformats.org/officeDocument/2006/relationships/slideLayout" Target="../slideLayouts/slideLayout253.xml"/><Relationship Id="rId16" Type="http://schemas.openxmlformats.org/officeDocument/2006/relationships/slideLayout" Target="../slideLayouts/slideLayout252.xml"/><Relationship Id="rId15" Type="http://schemas.openxmlformats.org/officeDocument/2006/relationships/slideLayout" Target="../slideLayouts/slideLayout251.xml"/><Relationship Id="rId14" Type="http://schemas.openxmlformats.org/officeDocument/2006/relationships/slideLayout" Target="../slideLayouts/slideLayout250.xml"/><Relationship Id="rId13" Type="http://schemas.openxmlformats.org/officeDocument/2006/relationships/slideLayout" Target="../slideLayouts/slideLayout249.xml"/><Relationship Id="rId12" Type="http://schemas.openxmlformats.org/officeDocument/2006/relationships/slideLayout" Target="../slideLayouts/slideLayout248.xml"/><Relationship Id="rId11" Type="http://schemas.openxmlformats.org/officeDocument/2006/relationships/slideLayout" Target="../slideLayouts/slideLayout247.xml"/><Relationship Id="rId10" Type="http://schemas.openxmlformats.org/officeDocument/2006/relationships/slideLayout" Target="../slideLayouts/slideLayout246.xml"/><Relationship Id="rId1" Type="http://schemas.openxmlformats.org/officeDocument/2006/relationships/slideLayout" Target="../slideLayouts/slideLayout237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58.xml"/><Relationship Id="rId26" Type="http://schemas.openxmlformats.org/officeDocument/2006/relationships/theme" Target="../theme/theme15.xml"/><Relationship Id="rId25" Type="http://schemas.openxmlformats.org/officeDocument/2006/relationships/tags" Target="../tags/tag3192.xml"/><Relationship Id="rId24" Type="http://schemas.openxmlformats.org/officeDocument/2006/relationships/tags" Target="../tags/tag3191.xml"/><Relationship Id="rId23" Type="http://schemas.openxmlformats.org/officeDocument/2006/relationships/tags" Target="../tags/tag3190.xml"/><Relationship Id="rId22" Type="http://schemas.openxmlformats.org/officeDocument/2006/relationships/tags" Target="../tags/tag3189.xml"/><Relationship Id="rId21" Type="http://schemas.openxmlformats.org/officeDocument/2006/relationships/tags" Target="../tags/tag3188.xml"/><Relationship Id="rId20" Type="http://schemas.openxmlformats.org/officeDocument/2006/relationships/tags" Target="../tags/tag3187.xml"/><Relationship Id="rId2" Type="http://schemas.openxmlformats.org/officeDocument/2006/relationships/slideLayout" Target="../slideLayouts/slideLayout257.xml"/><Relationship Id="rId19" Type="http://schemas.openxmlformats.org/officeDocument/2006/relationships/slideLayout" Target="../slideLayouts/slideLayout274.xml"/><Relationship Id="rId18" Type="http://schemas.openxmlformats.org/officeDocument/2006/relationships/slideLayout" Target="../slideLayouts/slideLayout273.xml"/><Relationship Id="rId17" Type="http://schemas.openxmlformats.org/officeDocument/2006/relationships/slideLayout" Target="../slideLayouts/slideLayout272.xml"/><Relationship Id="rId16" Type="http://schemas.openxmlformats.org/officeDocument/2006/relationships/slideLayout" Target="../slideLayouts/slideLayout271.xml"/><Relationship Id="rId15" Type="http://schemas.openxmlformats.org/officeDocument/2006/relationships/slideLayout" Target="../slideLayouts/slideLayout270.xml"/><Relationship Id="rId14" Type="http://schemas.openxmlformats.org/officeDocument/2006/relationships/slideLayout" Target="../slideLayouts/slideLayout269.xml"/><Relationship Id="rId13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5.xml"/><Relationship Id="rId1" Type="http://schemas.openxmlformats.org/officeDocument/2006/relationships/slideLayout" Target="../slideLayouts/slideLayout256.xml"/></Relationships>
</file>

<file path=ppt/slideMasters/_rels/slideMaster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83.xml"/><Relationship Id="rId8" Type="http://schemas.openxmlformats.org/officeDocument/2006/relationships/slideLayout" Target="../slideLayouts/slideLayout282.xml"/><Relationship Id="rId7" Type="http://schemas.openxmlformats.org/officeDocument/2006/relationships/slideLayout" Target="../slideLayouts/slideLayout281.xml"/><Relationship Id="rId6" Type="http://schemas.openxmlformats.org/officeDocument/2006/relationships/slideLayout" Target="../slideLayouts/slideLayout280.xml"/><Relationship Id="rId5" Type="http://schemas.openxmlformats.org/officeDocument/2006/relationships/slideLayout" Target="../slideLayouts/slideLayout279.xml"/><Relationship Id="rId4" Type="http://schemas.openxmlformats.org/officeDocument/2006/relationships/slideLayout" Target="../slideLayouts/slideLayout278.xml"/><Relationship Id="rId3" Type="http://schemas.openxmlformats.org/officeDocument/2006/relationships/slideLayout" Target="../slideLayouts/slideLayout277.xml"/><Relationship Id="rId26" Type="http://schemas.openxmlformats.org/officeDocument/2006/relationships/theme" Target="../theme/theme16.xml"/><Relationship Id="rId25" Type="http://schemas.openxmlformats.org/officeDocument/2006/relationships/tags" Target="../tags/tag3420.xml"/><Relationship Id="rId24" Type="http://schemas.openxmlformats.org/officeDocument/2006/relationships/tags" Target="../tags/tag3419.xml"/><Relationship Id="rId23" Type="http://schemas.openxmlformats.org/officeDocument/2006/relationships/tags" Target="../tags/tag3418.xml"/><Relationship Id="rId22" Type="http://schemas.openxmlformats.org/officeDocument/2006/relationships/tags" Target="../tags/tag3417.xml"/><Relationship Id="rId21" Type="http://schemas.openxmlformats.org/officeDocument/2006/relationships/tags" Target="../tags/tag3416.xml"/><Relationship Id="rId20" Type="http://schemas.openxmlformats.org/officeDocument/2006/relationships/tags" Target="../tags/tag3415.xml"/><Relationship Id="rId2" Type="http://schemas.openxmlformats.org/officeDocument/2006/relationships/slideLayout" Target="../slideLayouts/slideLayout276.xml"/><Relationship Id="rId19" Type="http://schemas.openxmlformats.org/officeDocument/2006/relationships/slideLayout" Target="../slideLayouts/slideLayout293.xml"/><Relationship Id="rId18" Type="http://schemas.openxmlformats.org/officeDocument/2006/relationships/slideLayout" Target="../slideLayouts/slideLayout292.xml"/><Relationship Id="rId17" Type="http://schemas.openxmlformats.org/officeDocument/2006/relationships/slideLayout" Target="../slideLayouts/slideLayout291.xml"/><Relationship Id="rId16" Type="http://schemas.openxmlformats.org/officeDocument/2006/relationships/slideLayout" Target="../slideLayouts/slideLayout290.xml"/><Relationship Id="rId15" Type="http://schemas.openxmlformats.org/officeDocument/2006/relationships/slideLayout" Target="../slideLayouts/slideLayout289.xml"/><Relationship Id="rId14" Type="http://schemas.openxmlformats.org/officeDocument/2006/relationships/slideLayout" Target="../slideLayouts/slideLayout288.xml"/><Relationship Id="rId13" Type="http://schemas.openxmlformats.org/officeDocument/2006/relationships/slideLayout" Target="../slideLayouts/slideLayout287.xml"/><Relationship Id="rId12" Type="http://schemas.openxmlformats.org/officeDocument/2006/relationships/slideLayout" Target="../slideLayouts/slideLayout286.xml"/><Relationship Id="rId11" Type="http://schemas.openxmlformats.org/officeDocument/2006/relationships/slideLayout" Target="../slideLayouts/slideLayout285.xml"/><Relationship Id="rId10" Type="http://schemas.openxmlformats.org/officeDocument/2006/relationships/slideLayout" Target="../slideLayouts/slideLayout284.xml"/><Relationship Id="rId1" Type="http://schemas.openxmlformats.org/officeDocument/2006/relationships/slideLayout" Target="../slideLayouts/slideLayout275.xml"/></Relationships>
</file>

<file path=ppt/slideMasters/_rels/slideMaster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2.xml"/><Relationship Id="rId8" Type="http://schemas.openxmlformats.org/officeDocument/2006/relationships/slideLayout" Target="../slideLayouts/slideLayout301.xml"/><Relationship Id="rId7" Type="http://schemas.openxmlformats.org/officeDocument/2006/relationships/slideLayout" Target="../slideLayouts/slideLayout300.xml"/><Relationship Id="rId6" Type="http://schemas.openxmlformats.org/officeDocument/2006/relationships/slideLayout" Target="../slideLayouts/slideLayout299.xml"/><Relationship Id="rId5" Type="http://schemas.openxmlformats.org/officeDocument/2006/relationships/slideLayout" Target="../slideLayouts/slideLayout298.xml"/><Relationship Id="rId4" Type="http://schemas.openxmlformats.org/officeDocument/2006/relationships/slideLayout" Target="../slideLayouts/slideLayout297.xml"/><Relationship Id="rId3" Type="http://schemas.openxmlformats.org/officeDocument/2006/relationships/slideLayout" Target="../slideLayouts/slideLayout296.xml"/><Relationship Id="rId26" Type="http://schemas.openxmlformats.org/officeDocument/2006/relationships/theme" Target="../theme/theme17.xml"/><Relationship Id="rId25" Type="http://schemas.openxmlformats.org/officeDocument/2006/relationships/tags" Target="../tags/tag3648.xml"/><Relationship Id="rId24" Type="http://schemas.openxmlformats.org/officeDocument/2006/relationships/tags" Target="../tags/tag3647.xml"/><Relationship Id="rId23" Type="http://schemas.openxmlformats.org/officeDocument/2006/relationships/tags" Target="../tags/tag3646.xml"/><Relationship Id="rId22" Type="http://schemas.openxmlformats.org/officeDocument/2006/relationships/tags" Target="../tags/tag3645.xml"/><Relationship Id="rId21" Type="http://schemas.openxmlformats.org/officeDocument/2006/relationships/tags" Target="../tags/tag3644.xml"/><Relationship Id="rId20" Type="http://schemas.openxmlformats.org/officeDocument/2006/relationships/tags" Target="../tags/tag3643.xml"/><Relationship Id="rId2" Type="http://schemas.openxmlformats.org/officeDocument/2006/relationships/slideLayout" Target="../slideLayouts/slideLayout295.xml"/><Relationship Id="rId19" Type="http://schemas.openxmlformats.org/officeDocument/2006/relationships/slideLayout" Target="../slideLayouts/slideLayout312.xml"/><Relationship Id="rId18" Type="http://schemas.openxmlformats.org/officeDocument/2006/relationships/slideLayout" Target="../slideLayouts/slideLayout311.xml"/><Relationship Id="rId17" Type="http://schemas.openxmlformats.org/officeDocument/2006/relationships/slideLayout" Target="../slideLayouts/slideLayout310.xml"/><Relationship Id="rId16" Type="http://schemas.openxmlformats.org/officeDocument/2006/relationships/slideLayout" Target="../slideLayouts/slideLayout309.xml"/><Relationship Id="rId15" Type="http://schemas.openxmlformats.org/officeDocument/2006/relationships/slideLayout" Target="../slideLayouts/slideLayout308.xml"/><Relationship Id="rId14" Type="http://schemas.openxmlformats.org/officeDocument/2006/relationships/slideLayout" Target="../slideLayouts/slideLayout307.xml"/><Relationship Id="rId13" Type="http://schemas.openxmlformats.org/officeDocument/2006/relationships/slideLayout" Target="../slideLayouts/slideLayout306.xml"/><Relationship Id="rId12" Type="http://schemas.openxmlformats.org/officeDocument/2006/relationships/slideLayout" Target="../slideLayouts/slideLayout305.xml"/><Relationship Id="rId11" Type="http://schemas.openxmlformats.org/officeDocument/2006/relationships/slideLayout" Target="../slideLayouts/slideLayout304.xml"/><Relationship Id="rId10" Type="http://schemas.openxmlformats.org/officeDocument/2006/relationships/slideLayout" Target="../slideLayouts/slideLayout303.xml"/><Relationship Id="rId1" Type="http://schemas.openxmlformats.org/officeDocument/2006/relationships/slideLayout" Target="../slideLayouts/slideLayout294.xml"/></Relationships>
</file>

<file path=ppt/slideMasters/_rels/slideMaster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1.xml"/><Relationship Id="rId8" Type="http://schemas.openxmlformats.org/officeDocument/2006/relationships/slideLayout" Target="../slideLayouts/slideLayout320.xml"/><Relationship Id="rId7" Type="http://schemas.openxmlformats.org/officeDocument/2006/relationships/slideLayout" Target="../slideLayouts/slideLayout319.xml"/><Relationship Id="rId6" Type="http://schemas.openxmlformats.org/officeDocument/2006/relationships/slideLayout" Target="../slideLayouts/slideLayout318.xml"/><Relationship Id="rId5" Type="http://schemas.openxmlformats.org/officeDocument/2006/relationships/slideLayout" Target="../slideLayouts/slideLayout317.xml"/><Relationship Id="rId4" Type="http://schemas.openxmlformats.org/officeDocument/2006/relationships/slideLayout" Target="../slideLayouts/slideLayout316.xml"/><Relationship Id="rId3" Type="http://schemas.openxmlformats.org/officeDocument/2006/relationships/slideLayout" Target="../slideLayouts/slideLayout315.xml"/><Relationship Id="rId26" Type="http://schemas.openxmlformats.org/officeDocument/2006/relationships/theme" Target="../theme/theme18.xml"/><Relationship Id="rId25" Type="http://schemas.openxmlformats.org/officeDocument/2006/relationships/tags" Target="../tags/tag3876.xml"/><Relationship Id="rId24" Type="http://schemas.openxmlformats.org/officeDocument/2006/relationships/tags" Target="../tags/tag3875.xml"/><Relationship Id="rId23" Type="http://schemas.openxmlformats.org/officeDocument/2006/relationships/tags" Target="../tags/tag3874.xml"/><Relationship Id="rId22" Type="http://schemas.openxmlformats.org/officeDocument/2006/relationships/tags" Target="../tags/tag3873.xml"/><Relationship Id="rId21" Type="http://schemas.openxmlformats.org/officeDocument/2006/relationships/tags" Target="../tags/tag3872.xml"/><Relationship Id="rId20" Type="http://schemas.openxmlformats.org/officeDocument/2006/relationships/tags" Target="../tags/tag3871.xml"/><Relationship Id="rId2" Type="http://schemas.openxmlformats.org/officeDocument/2006/relationships/slideLayout" Target="../slideLayouts/slideLayout314.xml"/><Relationship Id="rId19" Type="http://schemas.openxmlformats.org/officeDocument/2006/relationships/slideLayout" Target="../slideLayouts/slideLayout331.xml"/><Relationship Id="rId18" Type="http://schemas.openxmlformats.org/officeDocument/2006/relationships/slideLayout" Target="../slideLayouts/slideLayout330.xml"/><Relationship Id="rId17" Type="http://schemas.openxmlformats.org/officeDocument/2006/relationships/slideLayout" Target="../slideLayouts/slideLayout329.xml"/><Relationship Id="rId16" Type="http://schemas.openxmlformats.org/officeDocument/2006/relationships/slideLayout" Target="../slideLayouts/slideLayout328.xml"/><Relationship Id="rId15" Type="http://schemas.openxmlformats.org/officeDocument/2006/relationships/slideLayout" Target="../slideLayouts/slideLayout327.xml"/><Relationship Id="rId14" Type="http://schemas.openxmlformats.org/officeDocument/2006/relationships/slideLayout" Target="../slideLayouts/slideLayout326.xml"/><Relationship Id="rId13" Type="http://schemas.openxmlformats.org/officeDocument/2006/relationships/slideLayout" Target="../slideLayouts/slideLayout325.xml"/><Relationship Id="rId12" Type="http://schemas.openxmlformats.org/officeDocument/2006/relationships/slideLayout" Target="../slideLayouts/slideLayout324.xml"/><Relationship Id="rId11" Type="http://schemas.openxmlformats.org/officeDocument/2006/relationships/slideLayout" Target="../slideLayouts/slideLayout323.xml"/><Relationship Id="rId10" Type="http://schemas.openxmlformats.org/officeDocument/2006/relationships/slideLayout" Target="../slideLayouts/slideLayout322.xml"/><Relationship Id="rId1" Type="http://schemas.openxmlformats.org/officeDocument/2006/relationships/slideLayout" Target="../slideLayouts/slideLayout313.xml"/></Relationships>
</file>

<file path=ppt/slideMasters/_rels/slideMaster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40.xml"/><Relationship Id="rId8" Type="http://schemas.openxmlformats.org/officeDocument/2006/relationships/slideLayout" Target="../slideLayouts/slideLayout339.xml"/><Relationship Id="rId7" Type="http://schemas.openxmlformats.org/officeDocument/2006/relationships/slideLayout" Target="../slideLayouts/slideLayout338.xml"/><Relationship Id="rId6" Type="http://schemas.openxmlformats.org/officeDocument/2006/relationships/slideLayout" Target="../slideLayouts/slideLayout337.xml"/><Relationship Id="rId5" Type="http://schemas.openxmlformats.org/officeDocument/2006/relationships/slideLayout" Target="../slideLayouts/slideLayout336.xml"/><Relationship Id="rId4" Type="http://schemas.openxmlformats.org/officeDocument/2006/relationships/slideLayout" Target="../slideLayouts/slideLayout335.xml"/><Relationship Id="rId3" Type="http://schemas.openxmlformats.org/officeDocument/2006/relationships/slideLayout" Target="../slideLayouts/slideLayout334.xml"/><Relationship Id="rId26" Type="http://schemas.openxmlformats.org/officeDocument/2006/relationships/theme" Target="../theme/theme19.xml"/><Relationship Id="rId25" Type="http://schemas.openxmlformats.org/officeDocument/2006/relationships/tags" Target="../tags/tag4104.xml"/><Relationship Id="rId24" Type="http://schemas.openxmlformats.org/officeDocument/2006/relationships/tags" Target="../tags/tag4103.xml"/><Relationship Id="rId23" Type="http://schemas.openxmlformats.org/officeDocument/2006/relationships/tags" Target="../tags/tag4102.xml"/><Relationship Id="rId22" Type="http://schemas.openxmlformats.org/officeDocument/2006/relationships/tags" Target="../tags/tag4101.xml"/><Relationship Id="rId21" Type="http://schemas.openxmlformats.org/officeDocument/2006/relationships/tags" Target="../tags/tag4100.xml"/><Relationship Id="rId20" Type="http://schemas.openxmlformats.org/officeDocument/2006/relationships/tags" Target="../tags/tag4099.xml"/><Relationship Id="rId2" Type="http://schemas.openxmlformats.org/officeDocument/2006/relationships/slideLayout" Target="../slideLayouts/slideLayout333.xml"/><Relationship Id="rId19" Type="http://schemas.openxmlformats.org/officeDocument/2006/relationships/slideLayout" Target="../slideLayouts/slideLayout350.xml"/><Relationship Id="rId18" Type="http://schemas.openxmlformats.org/officeDocument/2006/relationships/slideLayout" Target="../slideLayouts/slideLayout349.xml"/><Relationship Id="rId17" Type="http://schemas.openxmlformats.org/officeDocument/2006/relationships/slideLayout" Target="../slideLayouts/slideLayout348.xml"/><Relationship Id="rId16" Type="http://schemas.openxmlformats.org/officeDocument/2006/relationships/slideLayout" Target="../slideLayouts/slideLayout347.xml"/><Relationship Id="rId15" Type="http://schemas.openxmlformats.org/officeDocument/2006/relationships/slideLayout" Target="../slideLayouts/slideLayout346.xml"/><Relationship Id="rId14" Type="http://schemas.openxmlformats.org/officeDocument/2006/relationships/slideLayout" Target="../slideLayouts/slideLayout345.xml"/><Relationship Id="rId13" Type="http://schemas.openxmlformats.org/officeDocument/2006/relationships/slideLayout" Target="../slideLayouts/slideLayout344.xml"/><Relationship Id="rId12" Type="http://schemas.openxmlformats.org/officeDocument/2006/relationships/slideLayout" Target="../slideLayouts/slideLayout343.xml"/><Relationship Id="rId11" Type="http://schemas.openxmlformats.org/officeDocument/2006/relationships/slideLayout" Target="../slideLayouts/slideLayout342.xml"/><Relationship Id="rId10" Type="http://schemas.openxmlformats.org/officeDocument/2006/relationships/slideLayout" Target="../slideLayouts/slideLayout341.xml"/><Relationship Id="rId1" Type="http://schemas.openxmlformats.org/officeDocument/2006/relationships/slideLayout" Target="../slideLayouts/slideLayout332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6" Type="http://schemas.openxmlformats.org/officeDocument/2006/relationships/theme" Target="../theme/theme2.xml"/><Relationship Id="rId25" Type="http://schemas.openxmlformats.org/officeDocument/2006/relationships/tags" Target="../tags/tag228.xml"/><Relationship Id="rId24" Type="http://schemas.openxmlformats.org/officeDocument/2006/relationships/tags" Target="../tags/tag227.xml"/><Relationship Id="rId23" Type="http://schemas.openxmlformats.org/officeDocument/2006/relationships/tags" Target="../tags/tag226.xml"/><Relationship Id="rId22" Type="http://schemas.openxmlformats.org/officeDocument/2006/relationships/tags" Target="../tags/tag225.xml"/><Relationship Id="rId21" Type="http://schemas.openxmlformats.org/officeDocument/2006/relationships/tags" Target="../tags/tag224.xml"/><Relationship Id="rId20" Type="http://schemas.openxmlformats.org/officeDocument/2006/relationships/tags" Target="../tags/tag223.xml"/><Relationship Id="rId2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" Type="http://schemas.openxmlformats.org/officeDocument/2006/relationships/slideLayout" Target="../slideLayouts/slideLayout9.xml"/></Relationships>
</file>

<file path=ppt/slideMasters/_rels/slideMaster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59.xml"/><Relationship Id="rId8" Type="http://schemas.openxmlformats.org/officeDocument/2006/relationships/slideLayout" Target="../slideLayouts/slideLayout358.xml"/><Relationship Id="rId7" Type="http://schemas.openxmlformats.org/officeDocument/2006/relationships/slideLayout" Target="../slideLayouts/slideLayout357.xml"/><Relationship Id="rId6" Type="http://schemas.openxmlformats.org/officeDocument/2006/relationships/slideLayout" Target="../slideLayouts/slideLayout356.xml"/><Relationship Id="rId5" Type="http://schemas.openxmlformats.org/officeDocument/2006/relationships/slideLayout" Target="../slideLayouts/slideLayout355.xml"/><Relationship Id="rId4" Type="http://schemas.openxmlformats.org/officeDocument/2006/relationships/slideLayout" Target="../slideLayouts/slideLayout354.xml"/><Relationship Id="rId3" Type="http://schemas.openxmlformats.org/officeDocument/2006/relationships/slideLayout" Target="../slideLayouts/slideLayout353.xml"/><Relationship Id="rId26" Type="http://schemas.openxmlformats.org/officeDocument/2006/relationships/theme" Target="../theme/theme20.xml"/><Relationship Id="rId25" Type="http://schemas.openxmlformats.org/officeDocument/2006/relationships/tags" Target="../tags/tag4332.xml"/><Relationship Id="rId24" Type="http://schemas.openxmlformats.org/officeDocument/2006/relationships/tags" Target="../tags/tag4331.xml"/><Relationship Id="rId23" Type="http://schemas.openxmlformats.org/officeDocument/2006/relationships/tags" Target="../tags/tag4330.xml"/><Relationship Id="rId22" Type="http://schemas.openxmlformats.org/officeDocument/2006/relationships/tags" Target="../tags/tag4329.xml"/><Relationship Id="rId21" Type="http://schemas.openxmlformats.org/officeDocument/2006/relationships/tags" Target="../tags/tag4328.xml"/><Relationship Id="rId20" Type="http://schemas.openxmlformats.org/officeDocument/2006/relationships/tags" Target="../tags/tag4327.xml"/><Relationship Id="rId2" Type="http://schemas.openxmlformats.org/officeDocument/2006/relationships/slideLayout" Target="../slideLayouts/slideLayout352.xml"/><Relationship Id="rId19" Type="http://schemas.openxmlformats.org/officeDocument/2006/relationships/slideLayout" Target="../slideLayouts/slideLayout369.xml"/><Relationship Id="rId18" Type="http://schemas.openxmlformats.org/officeDocument/2006/relationships/slideLayout" Target="../slideLayouts/slideLayout368.xml"/><Relationship Id="rId17" Type="http://schemas.openxmlformats.org/officeDocument/2006/relationships/slideLayout" Target="../slideLayouts/slideLayout367.xml"/><Relationship Id="rId16" Type="http://schemas.openxmlformats.org/officeDocument/2006/relationships/slideLayout" Target="../slideLayouts/slideLayout366.xml"/><Relationship Id="rId15" Type="http://schemas.openxmlformats.org/officeDocument/2006/relationships/slideLayout" Target="../slideLayouts/slideLayout365.xml"/><Relationship Id="rId14" Type="http://schemas.openxmlformats.org/officeDocument/2006/relationships/slideLayout" Target="../slideLayouts/slideLayout364.xml"/><Relationship Id="rId13" Type="http://schemas.openxmlformats.org/officeDocument/2006/relationships/slideLayout" Target="../slideLayouts/slideLayout363.xml"/><Relationship Id="rId12" Type="http://schemas.openxmlformats.org/officeDocument/2006/relationships/slideLayout" Target="../slideLayouts/slideLayout362.xml"/><Relationship Id="rId11" Type="http://schemas.openxmlformats.org/officeDocument/2006/relationships/slideLayout" Target="../slideLayouts/slideLayout361.xml"/><Relationship Id="rId10" Type="http://schemas.openxmlformats.org/officeDocument/2006/relationships/slideLayout" Target="../slideLayouts/slideLayout360.xml"/><Relationship Id="rId1" Type="http://schemas.openxmlformats.org/officeDocument/2006/relationships/slideLayout" Target="../slideLayouts/slideLayout351.xml"/></Relationships>
</file>

<file path=ppt/slideMasters/_rels/slideMaster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2.xml"/><Relationship Id="rId26" Type="http://schemas.openxmlformats.org/officeDocument/2006/relationships/theme" Target="../theme/theme21.xml"/><Relationship Id="rId25" Type="http://schemas.openxmlformats.org/officeDocument/2006/relationships/tags" Target="../tags/tag4560.xml"/><Relationship Id="rId24" Type="http://schemas.openxmlformats.org/officeDocument/2006/relationships/tags" Target="../tags/tag4559.xml"/><Relationship Id="rId23" Type="http://schemas.openxmlformats.org/officeDocument/2006/relationships/tags" Target="../tags/tag4558.xml"/><Relationship Id="rId22" Type="http://schemas.openxmlformats.org/officeDocument/2006/relationships/tags" Target="../tags/tag4557.xml"/><Relationship Id="rId21" Type="http://schemas.openxmlformats.org/officeDocument/2006/relationships/tags" Target="../tags/tag4556.xml"/><Relationship Id="rId20" Type="http://schemas.openxmlformats.org/officeDocument/2006/relationships/tags" Target="../tags/tag4555.xml"/><Relationship Id="rId2" Type="http://schemas.openxmlformats.org/officeDocument/2006/relationships/slideLayout" Target="../slideLayouts/slideLayout371.xml"/><Relationship Id="rId19" Type="http://schemas.openxmlformats.org/officeDocument/2006/relationships/slideLayout" Target="../slideLayouts/slideLayout388.xml"/><Relationship Id="rId18" Type="http://schemas.openxmlformats.org/officeDocument/2006/relationships/slideLayout" Target="../slideLayouts/slideLayout387.xml"/><Relationship Id="rId17" Type="http://schemas.openxmlformats.org/officeDocument/2006/relationships/slideLayout" Target="../slideLayouts/slideLayout386.xml"/><Relationship Id="rId16" Type="http://schemas.openxmlformats.org/officeDocument/2006/relationships/slideLayout" Target="../slideLayouts/slideLayout385.xml"/><Relationship Id="rId15" Type="http://schemas.openxmlformats.org/officeDocument/2006/relationships/slideLayout" Target="../slideLayouts/slideLayout384.xml"/><Relationship Id="rId14" Type="http://schemas.openxmlformats.org/officeDocument/2006/relationships/slideLayout" Target="../slideLayouts/slideLayout383.xml"/><Relationship Id="rId13" Type="http://schemas.openxmlformats.org/officeDocument/2006/relationships/slideLayout" Target="../slideLayouts/slideLayout382.xml"/><Relationship Id="rId12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79.xml"/><Relationship Id="rId1" Type="http://schemas.openxmlformats.org/officeDocument/2006/relationships/slideLayout" Target="../slideLayouts/slideLayout370.xml"/></Relationships>
</file>

<file path=ppt/slideMasters/_rels/slideMaster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97.xml"/><Relationship Id="rId8" Type="http://schemas.openxmlformats.org/officeDocument/2006/relationships/slideLayout" Target="../slideLayouts/slideLayout396.xml"/><Relationship Id="rId7" Type="http://schemas.openxmlformats.org/officeDocument/2006/relationships/slideLayout" Target="../slideLayouts/slideLayout395.xml"/><Relationship Id="rId6" Type="http://schemas.openxmlformats.org/officeDocument/2006/relationships/slideLayout" Target="../slideLayouts/slideLayout394.xml"/><Relationship Id="rId5" Type="http://schemas.openxmlformats.org/officeDocument/2006/relationships/slideLayout" Target="../slideLayouts/slideLayout393.xml"/><Relationship Id="rId4" Type="http://schemas.openxmlformats.org/officeDocument/2006/relationships/slideLayout" Target="../slideLayouts/slideLayout392.xml"/><Relationship Id="rId3" Type="http://schemas.openxmlformats.org/officeDocument/2006/relationships/slideLayout" Target="../slideLayouts/slideLayout391.xml"/><Relationship Id="rId26" Type="http://schemas.openxmlformats.org/officeDocument/2006/relationships/theme" Target="../theme/theme22.xml"/><Relationship Id="rId25" Type="http://schemas.openxmlformats.org/officeDocument/2006/relationships/tags" Target="../tags/tag4788.xml"/><Relationship Id="rId24" Type="http://schemas.openxmlformats.org/officeDocument/2006/relationships/tags" Target="../tags/tag4787.xml"/><Relationship Id="rId23" Type="http://schemas.openxmlformats.org/officeDocument/2006/relationships/tags" Target="../tags/tag4786.xml"/><Relationship Id="rId22" Type="http://schemas.openxmlformats.org/officeDocument/2006/relationships/tags" Target="../tags/tag4785.xml"/><Relationship Id="rId21" Type="http://schemas.openxmlformats.org/officeDocument/2006/relationships/tags" Target="../tags/tag4784.xml"/><Relationship Id="rId20" Type="http://schemas.openxmlformats.org/officeDocument/2006/relationships/tags" Target="../tags/tag4783.xml"/><Relationship Id="rId2" Type="http://schemas.openxmlformats.org/officeDocument/2006/relationships/slideLayout" Target="../slideLayouts/slideLayout390.xml"/><Relationship Id="rId19" Type="http://schemas.openxmlformats.org/officeDocument/2006/relationships/slideLayout" Target="../slideLayouts/slideLayout407.xml"/><Relationship Id="rId18" Type="http://schemas.openxmlformats.org/officeDocument/2006/relationships/slideLayout" Target="../slideLayouts/slideLayout406.xml"/><Relationship Id="rId17" Type="http://schemas.openxmlformats.org/officeDocument/2006/relationships/slideLayout" Target="../slideLayouts/slideLayout405.xml"/><Relationship Id="rId16" Type="http://schemas.openxmlformats.org/officeDocument/2006/relationships/slideLayout" Target="../slideLayouts/slideLayout404.xml"/><Relationship Id="rId15" Type="http://schemas.openxmlformats.org/officeDocument/2006/relationships/slideLayout" Target="../slideLayouts/slideLayout403.xml"/><Relationship Id="rId14" Type="http://schemas.openxmlformats.org/officeDocument/2006/relationships/slideLayout" Target="../slideLayouts/slideLayout402.xml"/><Relationship Id="rId13" Type="http://schemas.openxmlformats.org/officeDocument/2006/relationships/slideLayout" Target="../slideLayouts/slideLayout401.xml"/><Relationship Id="rId12" Type="http://schemas.openxmlformats.org/officeDocument/2006/relationships/slideLayout" Target="../slideLayouts/slideLayout400.xml"/><Relationship Id="rId11" Type="http://schemas.openxmlformats.org/officeDocument/2006/relationships/slideLayout" Target="../slideLayouts/slideLayout399.xml"/><Relationship Id="rId10" Type="http://schemas.openxmlformats.org/officeDocument/2006/relationships/slideLayout" Target="../slideLayouts/slideLayout398.xml"/><Relationship Id="rId1" Type="http://schemas.openxmlformats.org/officeDocument/2006/relationships/slideLayout" Target="../slideLayouts/slideLayout389.xml"/></Relationships>
</file>

<file path=ppt/slideMasters/_rels/slideMaster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16.xml"/><Relationship Id="rId8" Type="http://schemas.openxmlformats.org/officeDocument/2006/relationships/slideLayout" Target="../slideLayouts/slideLayout415.xml"/><Relationship Id="rId7" Type="http://schemas.openxmlformats.org/officeDocument/2006/relationships/slideLayout" Target="../slideLayouts/slideLayout414.xml"/><Relationship Id="rId6" Type="http://schemas.openxmlformats.org/officeDocument/2006/relationships/slideLayout" Target="../slideLayouts/slideLayout413.xml"/><Relationship Id="rId5" Type="http://schemas.openxmlformats.org/officeDocument/2006/relationships/slideLayout" Target="../slideLayouts/slideLayout412.xml"/><Relationship Id="rId4" Type="http://schemas.openxmlformats.org/officeDocument/2006/relationships/slideLayout" Target="../slideLayouts/slideLayout411.xml"/><Relationship Id="rId3" Type="http://schemas.openxmlformats.org/officeDocument/2006/relationships/slideLayout" Target="../slideLayouts/slideLayout410.xml"/><Relationship Id="rId26" Type="http://schemas.openxmlformats.org/officeDocument/2006/relationships/theme" Target="../theme/theme23.xml"/><Relationship Id="rId25" Type="http://schemas.openxmlformats.org/officeDocument/2006/relationships/tags" Target="../tags/tag5016.xml"/><Relationship Id="rId24" Type="http://schemas.openxmlformats.org/officeDocument/2006/relationships/tags" Target="../tags/tag5015.xml"/><Relationship Id="rId23" Type="http://schemas.openxmlformats.org/officeDocument/2006/relationships/tags" Target="../tags/tag5014.xml"/><Relationship Id="rId22" Type="http://schemas.openxmlformats.org/officeDocument/2006/relationships/tags" Target="../tags/tag5013.xml"/><Relationship Id="rId21" Type="http://schemas.openxmlformats.org/officeDocument/2006/relationships/tags" Target="../tags/tag5012.xml"/><Relationship Id="rId20" Type="http://schemas.openxmlformats.org/officeDocument/2006/relationships/tags" Target="../tags/tag5011.xml"/><Relationship Id="rId2" Type="http://schemas.openxmlformats.org/officeDocument/2006/relationships/slideLayout" Target="../slideLayouts/slideLayout409.xml"/><Relationship Id="rId19" Type="http://schemas.openxmlformats.org/officeDocument/2006/relationships/slideLayout" Target="../slideLayouts/slideLayout426.xml"/><Relationship Id="rId18" Type="http://schemas.openxmlformats.org/officeDocument/2006/relationships/slideLayout" Target="../slideLayouts/slideLayout425.xml"/><Relationship Id="rId17" Type="http://schemas.openxmlformats.org/officeDocument/2006/relationships/slideLayout" Target="../slideLayouts/slideLayout424.xml"/><Relationship Id="rId16" Type="http://schemas.openxmlformats.org/officeDocument/2006/relationships/slideLayout" Target="../slideLayouts/slideLayout423.xml"/><Relationship Id="rId15" Type="http://schemas.openxmlformats.org/officeDocument/2006/relationships/slideLayout" Target="../slideLayouts/slideLayout422.xml"/><Relationship Id="rId14" Type="http://schemas.openxmlformats.org/officeDocument/2006/relationships/slideLayout" Target="../slideLayouts/slideLayout421.xml"/><Relationship Id="rId13" Type="http://schemas.openxmlformats.org/officeDocument/2006/relationships/slideLayout" Target="../slideLayouts/slideLayout420.xml"/><Relationship Id="rId12" Type="http://schemas.openxmlformats.org/officeDocument/2006/relationships/slideLayout" Target="../slideLayouts/slideLayout419.xml"/><Relationship Id="rId11" Type="http://schemas.openxmlformats.org/officeDocument/2006/relationships/slideLayout" Target="../slideLayouts/slideLayout418.xml"/><Relationship Id="rId10" Type="http://schemas.openxmlformats.org/officeDocument/2006/relationships/slideLayout" Target="../slideLayouts/slideLayout417.xml"/><Relationship Id="rId1" Type="http://schemas.openxmlformats.org/officeDocument/2006/relationships/slideLayout" Target="../slideLayouts/slideLayout408.xml"/></Relationships>
</file>

<file path=ppt/slideMasters/_rels/slideMaster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5.xml"/><Relationship Id="rId8" Type="http://schemas.openxmlformats.org/officeDocument/2006/relationships/slideLayout" Target="../slideLayouts/slideLayout434.xml"/><Relationship Id="rId7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29.xml"/><Relationship Id="rId26" Type="http://schemas.openxmlformats.org/officeDocument/2006/relationships/theme" Target="../theme/theme24.xml"/><Relationship Id="rId25" Type="http://schemas.openxmlformats.org/officeDocument/2006/relationships/tags" Target="../tags/tag5244.xml"/><Relationship Id="rId24" Type="http://schemas.openxmlformats.org/officeDocument/2006/relationships/tags" Target="../tags/tag5243.xml"/><Relationship Id="rId23" Type="http://schemas.openxmlformats.org/officeDocument/2006/relationships/tags" Target="../tags/tag5242.xml"/><Relationship Id="rId22" Type="http://schemas.openxmlformats.org/officeDocument/2006/relationships/tags" Target="../tags/tag5241.xml"/><Relationship Id="rId21" Type="http://schemas.openxmlformats.org/officeDocument/2006/relationships/tags" Target="../tags/tag5240.xml"/><Relationship Id="rId20" Type="http://schemas.openxmlformats.org/officeDocument/2006/relationships/tags" Target="../tags/tag5239.xml"/><Relationship Id="rId2" Type="http://schemas.openxmlformats.org/officeDocument/2006/relationships/slideLayout" Target="../slideLayouts/slideLayout428.xml"/><Relationship Id="rId19" Type="http://schemas.openxmlformats.org/officeDocument/2006/relationships/slideLayout" Target="../slideLayouts/slideLayout445.xml"/><Relationship Id="rId18" Type="http://schemas.openxmlformats.org/officeDocument/2006/relationships/slideLayout" Target="../slideLayouts/slideLayout444.xml"/><Relationship Id="rId17" Type="http://schemas.openxmlformats.org/officeDocument/2006/relationships/slideLayout" Target="../slideLayouts/slideLayout443.xml"/><Relationship Id="rId16" Type="http://schemas.openxmlformats.org/officeDocument/2006/relationships/slideLayout" Target="../slideLayouts/slideLayout442.xml"/><Relationship Id="rId15" Type="http://schemas.openxmlformats.org/officeDocument/2006/relationships/slideLayout" Target="../slideLayouts/slideLayout441.xml"/><Relationship Id="rId14" Type="http://schemas.openxmlformats.org/officeDocument/2006/relationships/slideLayout" Target="../slideLayouts/slideLayout440.xml"/><Relationship Id="rId13" Type="http://schemas.openxmlformats.org/officeDocument/2006/relationships/slideLayout" Target="../slideLayouts/slideLayout439.xml"/><Relationship Id="rId12" Type="http://schemas.openxmlformats.org/officeDocument/2006/relationships/slideLayout" Target="../slideLayouts/slideLayout438.xml"/><Relationship Id="rId11" Type="http://schemas.openxmlformats.org/officeDocument/2006/relationships/slideLayout" Target="../slideLayouts/slideLayout437.xml"/><Relationship Id="rId10" Type="http://schemas.openxmlformats.org/officeDocument/2006/relationships/slideLayout" Target="../slideLayouts/slideLayout436.xml"/><Relationship Id="rId1" Type="http://schemas.openxmlformats.org/officeDocument/2006/relationships/slideLayout" Target="../slideLayouts/slideLayout427.xml"/></Relationships>
</file>

<file path=ppt/slideMasters/_rels/slideMaster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4.xml"/><Relationship Id="rId8" Type="http://schemas.openxmlformats.org/officeDocument/2006/relationships/slideLayout" Target="../slideLayouts/slideLayout453.xml"/><Relationship Id="rId7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48.xml"/><Relationship Id="rId26" Type="http://schemas.openxmlformats.org/officeDocument/2006/relationships/theme" Target="../theme/theme25.xml"/><Relationship Id="rId25" Type="http://schemas.openxmlformats.org/officeDocument/2006/relationships/tags" Target="../tags/tag5472.xml"/><Relationship Id="rId24" Type="http://schemas.openxmlformats.org/officeDocument/2006/relationships/tags" Target="../tags/tag5471.xml"/><Relationship Id="rId23" Type="http://schemas.openxmlformats.org/officeDocument/2006/relationships/tags" Target="../tags/tag5470.xml"/><Relationship Id="rId22" Type="http://schemas.openxmlformats.org/officeDocument/2006/relationships/tags" Target="../tags/tag5469.xml"/><Relationship Id="rId21" Type="http://schemas.openxmlformats.org/officeDocument/2006/relationships/tags" Target="../tags/tag5468.xml"/><Relationship Id="rId20" Type="http://schemas.openxmlformats.org/officeDocument/2006/relationships/tags" Target="../tags/tag5467.xml"/><Relationship Id="rId2" Type="http://schemas.openxmlformats.org/officeDocument/2006/relationships/slideLayout" Target="../slideLayouts/slideLayout447.xml"/><Relationship Id="rId19" Type="http://schemas.openxmlformats.org/officeDocument/2006/relationships/slideLayout" Target="../slideLayouts/slideLayout464.xml"/><Relationship Id="rId18" Type="http://schemas.openxmlformats.org/officeDocument/2006/relationships/slideLayout" Target="../slideLayouts/slideLayout463.xml"/><Relationship Id="rId17" Type="http://schemas.openxmlformats.org/officeDocument/2006/relationships/slideLayout" Target="../slideLayouts/slideLayout462.xml"/><Relationship Id="rId16" Type="http://schemas.openxmlformats.org/officeDocument/2006/relationships/slideLayout" Target="../slideLayouts/slideLayout461.xml"/><Relationship Id="rId15" Type="http://schemas.openxmlformats.org/officeDocument/2006/relationships/slideLayout" Target="../slideLayouts/slideLayout460.xml"/><Relationship Id="rId14" Type="http://schemas.openxmlformats.org/officeDocument/2006/relationships/slideLayout" Target="../slideLayouts/slideLayout459.xml"/><Relationship Id="rId13" Type="http://schemas.openxmlformats.org/officeDocument/2006/relationships/slideLayout" Target="../slideLayouts/slideLayout458.xml"/><Relationship Id="rId12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55.xml"/><Relationship Id="rId1" Type="http://schemas.openxmlformats.org/officeDocument/2006/relationships/slideLayout" Target="../slideLayouts/slideLayout446.xml"/></Relationships>
</file>

<file path=ppt/slideMasters/_rels/slideMaster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73.xml"/><Relationship Id="rId8" Type="http://schemas.openxmlformats.org/officeDocument/2006/relationships/slideLayout" Target="../slideLayouts/slideLayout472.xml"/><Relationship Id="rId7" Type="http://schemas.openxmlformats.org/officeDocument/2006/relationships/slideLayout" Target="../slideLayouts/slideLayout471.xml"/><Relationship Id="rId6" Type="http://schemas.openxmlformats.org/officeDocument/2006/relationships/slideLayout" Target="../slideLayouts/slideLayout470.xml"/><Relationship Id="rId5" Type="http://schemas.openxmlformats.org/officeDocument/2006/relationships/slideLayout" Target="../slideLayouts/slideLayout469.xml"/><Relationship Id="rId4" Type="http://schemas.openxmlformats.org/officeDocument/2006/relationships/slideLayout" Target="../slideLayouts/slideLayout468.xml"/><Relationship Id="rId3" Type="http://schemas.openxmlformats.org/officeDocument/2006/relationships/slideLayout" Target="../slideLayouts/slideLayout467.xml"/><Relationship Id="rId26" Type="http://schemas.openxmlformats.org/officeDocument/2006/relationships/theme" Target="../theme/theme26.xml"/><Relationship Id="rId25" Type="http://schemas.openxmlformats.org/officeDocument/2006/relationships/tags" Target="../tags/tag5700.xml"/><Relationship Id="rId24" Type="http://schemas.openxmlformats.org/officeDocument/2006/relationships/tags" Target="../tags/tag5699.xml"/><Relationship Id="rId23" Type="http://schemas.openxmlformats.org/officeDocument/2006/relationships/tags" Target="../tags/tag5698.xml"/><Relationship Id="rId22" Type="http://schemas.openxmlformats.org/officeDocument/2006/relationships/tags" Target="../tags/tag5697.xml"/><Relationship Id="rId21" Type="http://schemas.openxmlformats.org/officeDocument/2006/relationships/tags" Target="../tags/tag5696.xml"/><Relationship Id="rId20" Type="http://schemas.openxmlformats.org/officeDocument/2006/relationships/tags" Target="../tags/tag5695.xml"/><Relationship Id="rId2" Type="http://schemas.openxmlformats.org/officeDocument/2006/relationships/slideLayout" Target="../slideLayouts/slideLayout466.xml"/><Relationship Id="rId19" Type="http://schemas.openxmlformats.org/officeDocument/2006/relationships/slideLayout" Target="../slideLayouts/slideLayout483.xml"/><Relationship Id="rId18" Type="http://schemas.openxmlformats.org/officeDocument/2006/relationships/slideLayout" Target="../slideLayouts/slideLayout482.xml"/><Relationship Id="rId17" Type="http://schemas.openxmlformats.org/officeDocument/2006/relationships/slideLayout" Target="../slideLayouts/slideLayout481.xml"/><Relationship Id="rId16" Type="http://schemas.openxmlformats.org/officeDocument/2006/relationships/slideLayout" Target="../slideLayouts/slideLayout480.xml"/><Relationship Id="rId15" Type="http://schemas.openxmlformats.org/officeDocument/2006/relationships/slideLayout" Target="../slideLayouts/slideLayout479.xml"/><Relationship Id="rId14" Type="http://schemas.openxmlformats.org/officeDocument/2006/relationships/slideLayout" Target="../slideLayouts/slideLayout478.xml"/><Relationship Id="rId13" Type="http://schemas.openxmlformats.org/officeDocument/2006/relationships/slideLayout" Target="../slideLayouts/slideLayout477.xml"/><Relationship Id="rId12" Type="http://schemas.openxmlformats.org/officeDocument/2006/relationships/slideLayout" Target="../slideLayouts/slideLayout476.xml"/><Relationship Id="rId11" Type="http://schemas.openxmlformats.org/officeDocument/2006/relationships/slideLayout" Target="../slideLayouts/slideLayout475.xml"/><Relationship Id="rId10" Type="http://schemas.openxmlformats.org/officeDocument/2006/relationships/slideLayout" Target="../slideLayouts/slideLayout474.xml"/><Relationship Id="rId1" Type="http://schemas.openxmlformats.org/officeDocument/2006/relationships/slideLayout" Target="../slideLayouts/slideLayout465.xml"/></Relationships>
</file>

<file path=ppt/slideMasters/_rels/slideMaster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92.xml"/><Relationship Id="rId8" Type="http://schemas.openxmlformats.org/officeDocument/2006/relationships/slideLayout" Target="../slideLayouts/slideLayout491.xml"/><Relationship Id="rId7" Type="http://schemas.openxmlformats.org/officeDocument/2006/relationships/slideLayout" Target="../slideLayouts/slideLayout490.xml"/><Relationship Id="rId6" Type="http://schemas.openxmlformats.org/officeDocument/2006/relationships/slideLayout" Target="../slideLayouts/slideLayout489.xml"/><Relationship Id="rId5" Type="http://schemas.openxmlformats.org/officeDocument/2006/relationships/slideLayout" Target="../slideLayouts/slideLayout488.xml"/><Relationship Id="rId4" Type="http://schemas.openxmlformats.org/officeDocument/2006/relationships/slideLayout" Target="../slideLayouts/slideLayout487.xml"/><Relationship Id="rId3" Type="http://schemas.openxmlformats.org/officeDocument/2006/relationships/slideLayout" Target="../slideLayouts/slideLayout486.xml"/><Relationship Id="rId26" Type="http://schemas.openxmlformats.org/officeDocument/2006/relationships/theme" Target="../theme/theme27.xml"/><Relationship Id="rId25" Type="http://schemas.openxmlformats.org/officeDocument/2006/relationships/tags" Target="../tags/tag5928.xml"/><Relationship Id="rId24" Type="http://schemas.openxmlformats.org/officeDocument/2006/relationships/tags" Target="../tags/tag5927.xml"/><Relationship Id="rId23" Type="http://schemas.openxmlformats.org/officeDocument/2006/relationships/tags" Target="../tags/tag5926.xml"/><Relationship Id="rId22" Type="http://schemas.openxmlformats.org/officeDocument/2006/relationships/tags" Target="../tags/tag5925.xml"/><Relationship Id="rId21" Type="http://schemas.openxmlformats.org/officeDocument/2006/relationships/tags" Target="../tags/tag5924.xml"/><Relationship Id="rId20" Type="http://schemas.openxmlformats.org/officeDocument/2006/relationships/tags" Target="../tags/tag5923.xml"/><Relationship Id="rId2" Type="http://schemas.openxmlformats.org/officeDocument/2006/relationships/slideLayout" Target="../slideLayouts/slideLayout485.xml"/><Relationship Id="rId19" Type="http://schemas.openxmlformats.org/officeDocument/2006/relationships/slideLayout" Target="../slideLayouts/slideLayout502.xml"/><Relationship Id="rId18" Type="http://schemas.openxmlformats.org/officeDocument/2006/relationships/slideLayout" Target="../slideLayouts/slideLayout501.xml"/><Relationship Id="rId17" Type="http://schemas.openxmlformats.org/officeDocument/2006/relationships/slideLayout" Target="../slideLayouts/slideLayout500.xml"/><Relationship Id="rId16" Type="http://schemas.openxmlformats.org/officeDocument/2006/relationships/slideLayout" Target="../slideLayouts/slideLayout499.xml"/><Relationship Id="rId15" Type="http://schemas.openxmlformats.org/officeDocument/2006/relationships/slideLayout" Target="../slideLayouts/slideLayout498.xml"/><Relationship Id="rId14" Type="http://schemas.openxmlformats.org/officeDocument/2006/relationships/slideLayout" Target="../slideLayouts/slideLayout497.xml"/><Relationship Id="rId13" Type="http://schemas.openxmlformats.org/officeDocument/2006/relationships/slideLayout" Target="../slideLayouts/slideLayout496.xml"/><Relationship Id="rId12" Type="http://schemas.openxmlformats.org/officeDocument/2006/relationships/slideLayout" Target="../slideLayouts/slideLayout495.xml"/><Relationship Id="rId11" Type="http://schemas.openxmlformats.org/officeDocument/2006/relationships/slideLayout" Target="../slideLayouts/slideLayout494.xml"/><Relationship Id="rId10" Type="http://schemas.openxmlformats.org/officeDocument/2006/relationships/slideLayout" Target="../slideLayouts/slideLayout493.xml"/><Relationship Id="rId1" Type="http://schemas.openxmlformats.org/officeDocument/2006/relationships/slideLayout" Target="../slideLayouts/slideLayout484.xml"/></Relationships>
</file>

<file path=ppt/slideMasters/_rels/slideMaster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11.xml"/><Relationship Id="rId8" Type="http://schemas.openxmlformats.org/officeDocument/2006/relationships/slideLayout" Target="../slideLayouts/slideLayout510.xml"/><Relationship Id="rId7" Type="http://schemas.openxmlformats.org/officeDocument/2006/relationships/slideLayout" Target="../slideLayouts/slideLayout509.xml"/><Relationship Id="rId6" Type="http://schemas.openxmlformats.org/officeDocument/2006/relationships/slideLayout" Target="../slideLayouts/slideLayout508.xml"/><Relationship Id="rId5" Type="http://schemas.openxmlformats.org/officeDocument/2006/relationships/slideLayout" Target="../slideLayouts/slideLayout507.xml"/><Relationship Id="rId4" Type="http://schemas.openxmlformats.org/officeDocument/2006/relationships/slideLayout" Target="../slideLayouts/slideLayout506.xml"/><Relationship Id="rId3" Type="http://schemas.openxmlformats.org/officeDocument/2006/relationships/slideLayout" Target="../slideLayouts/slideLayout505.xml"/><Relationship Id="rId26" Type="http://schemas.openxmlformats.org/officeDocument/2006/relationships/theme" Target="../theme/theme28.xml"/><Relationship Id="rId25" Type="http://schemas.openxmlformats.org/officeDocument/2006/relationships/tags" Target="../tags/tag6156.xml"/><Relationship Id="rId24" Type="http://schemas.openxmlformats.org/officeDocument/2006/relationships/tags" Target="../tags/tag6155.xml"/><Relationship Id="rId23" Type="http://schemas.openxmlformats.org/officeDocument/2006/relationships/tags" Target="../tags/tag6154.xml"/><Relationship Id="rId22" Type="http://schemas.openxmlformats.org/officeDocument/2006/relationships/tags" Target="../tags/tag6153.xml"/><Relationship Id="rId21" Type="http://schemas.openxmlformats.org/officeDocument/2006/relationships/tags" Target="../tags/tag6152.xml"/><Relationship Id="rId20" Type="http://schemas.openxmlformats.org/officeDocument/2006/relationships/tags" Target="../tags/tag6151.xml"/><Relationship Id="rId2" Type="http://schemas.openxmlformats.org/officeDocument/2006/relationships/slideLayout" Target="../slideLayouts/slideLayout504.xml"/><Relationship Id="rId19" Type="http://schemas.openxmlformats.org/officeDocument/2006/relationships/slideLayout" Target="../slideLayouts/slideLayout521.xml"/><Relationship Id="rId18" Type="http://schemas.openxmlformats.org/officeDocument/2006/relationships/slideLayout" Target="../slideLayouts/slideLayout520.xml"/><Relationship Id="rId17" Type="http://schemas.openxmlformats.org/officeDocument/2006/relationships/slideLayout" Target="../slideLayouts/slideLayout519.xml"/><Relationship Id="rId16" Type="http://schemas.openxmlformats.org/officeDocument/2006/relationships/slideLayout" Target="../slideLayouts/slideLayout518.xml"/><Relationship Id="rId15" Type="http://schemas.openxmlformats.org/officeDocument/2006/relationships/slideLayout" Target="../slideLayouts/slideLayout517.xml"/><Relationship Id="rId14" Type="http://schemas.openxmlformats.org/officeDocument/2006/relationships/slideLayout" Target="../slideLayouts/slideLayout516.xml"/><Relationship Id="rId13" Type="http://schemas.openxmlformats.org/officeDocument/2006/relationships/slideLayout" Target="../slideLayouts/slideLayout515.xml"/><Relationship Id="rId12" Type="http://schemas.openxmlformats.org/officeDocument/2006/relationships/slideLayout" Target="../slideLayouts/slideLayout514.xml"/><Relationship Id="rId11" Type="http://schemas.openxmlformats.org/officeDocument/2006/relationships/slideLayout" Target="../slideLayouts/slideLayout513.xml"/><Relationship Id="rId10" Type="http://schemas.openxmlformats.org/officeDocument/2006/relationships/slideLayout" Target="../slideLayouts/slideLayout512.xml"/><Relationship Id="rId1" Type="http://schemas.openxmlformats.org/officeDocument/2006/relationships/slideLayout" Target="../slideLayouts/slideLayout503.xml"/></Relationships>
</file>

<file path=ppt/slideMasters/_rels/slideMaster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0.xml"/><Relationship Id="rId8" Type="http://schemas.openxmlformats.org/officeDocument/2006/relationships/slideLayout" Target="../slideLayouts/slideLayout529.xml"/><Relationship Id="rId7" Type="http://schemas.openxmlformats.org/officeDocument/2006/relationships/slideLayout" Target="../slideLayouts/slideLayout528.xml"/><Relationship Id="rId6" Type="http://schemas.openxmlformats.org/officeDocument/2006/relationships/slideLayout" Target="../slideLayouts/slideLayout527.xml"/><Relationship Id="rId5" Type="http://schemas.openxmlformats.org/officeDocument/2006/relationships/slideLayout" Target="../slideLayouts/slideLayout526.xml"/><Relationship Id="rId4" Type="http://schemas.openxmlformats.org/officeDocument/2006/relationships/slideLayout" Target="../slideLayouts/slideLayout525.xml"/><Relationship Id="rId3" Type="http://schemas.openxmlformats.org/officeDocument/2006/relationships/slideLayout" Target="../slideLayouts/slideLayout524.xml"/><Relationship Id="rId26" Type="http://schemas.openxmlformats.org/officeDocument/2006/relationships/theme" Target="../theme/theme29.xml"/><Relationship Id="rId25" Type="http://schemas.openxmlformats.org/officeDocument/2006/relationships/tags" Target="../tags/tag6384.xml"/><Relationship Id="rId24" Type="http://schemas.openxmlformats.org/officeDocument/2006/relationships/tags" Target="../tags/tag6383.xml"/><Relationship Id="rId23" Type="http://schemas.openxmlformats.org/officeDocument/2006/relationships/tags" Target="../tags/tag6382.xml"/><Relationship Id="rId22" Type="http://schemas.openxmlformats.org/officeDocument/2006/relationships/tags" Target="../tags/tag6381.xml"/><Relationship Id="rId21" Type="http://schemas.openxmlformats.org/officeDocument/2006/relationships/tags" Target="../tags/tag6380.xml"/><Relationship Id="rId20" Type="http://schemas.openxmlformats.org/officeDocument/2006/relationships/tags" Target="../tags/tag6379.xml"/><Relationship Id="rId2" Type="http://schemas.openxmlformats.org/officeDocument/2006/relationships/slideLayout" Target="../slideLayouts/slideLayout523.xml"/><Relationship Id="rId19" Type="http://schemas.openxmlformats.org/officeDocument/2006/relationships/slideLayout" Target="../slideLayouts/slideLayout540.xml"/><Relationship Id="rId18" Type="http://schemas.openxmlformats.org/officeDocument/2006/relationships/slideLayout" Target="../slideLayouts/slideLayout539.xml"/><Relationship Id="rId17" Type="http://schemas.openxmlformats.org/officeDocument/2006/relationships/slideLayout" Target="../slideLayouts/slideLayout538.xml"/><Relationship Id="rId16" Type="http://schemas.openxmlformats.org/officeDocument/2006/relationships/slideLayout" Target="../slideLayouts/slideLayout537.xml"/><Relationship Id="rId15" Type="http://schemas.openxmlformats.org/officeDocument/2006/relationships/slideLayout" Target="../slideLayouts/slideLayout536.xml"/><Relationship Id="rId14" Type="http://schemas.openxmlformats.org/officeDocument/2006/relationships/slideLayout" Target="../slideLayouts/slideLayout535.xml"/><Relationship Id="rId13" Type="http://schemas.openxmlformats.org/officeDocument/2006/relationships/slideLayout" Target="../slideLayouts/slideLayout534.xml"/><Relationship Id="rId12" Type="http://schemas.openxmlformats.org/officeDocument/2006/relationships/slideLayout" Target="../slideLayouts/slideLayout533.xml"/><Relationship Id="rId11" Type="http://schemas.openxmlformats.org/officeDocument/2006/relationships/slideLayout" Target="../slideLayouts/slideLayout532.xml"/><Relationship Id="rId10" Type="http://schemas.openxmlformats.org/officeDocument/2006/relationships/slideLayout" Target="../slideLayouts/slideLayout531.xml"/><Relationship Id="rId1" Type="http://schemas.openxmlformats.org/officeDocument/2006/relationships/slideLayout" Target="../slideLayouts/slideLayout52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0.xml"/><Relationship Id="rId26" Type="http://schemas.openxmlformats.org/officeDocument/2006/relationships/theme" Target="../theme/theme3.xml"/><Relationship Id="rId25" Type="http://schemas.openxmlformats.org/officeDocument/2006/relationships/tags" Target="../tags/tag456.xml"/><Relationship Id="rId24" Type="http://schemas.openxmlformats.org/officeDocument/2006/relationships/tags" Target="../tags/tag455.xml"/><Relationship Id="rId23" Type="http://schemas.openxmlformats.org/officeDocument/2006/relationships/tags" Target="../tags/tag454.xml"/><Relationship Id="rId22" Type="http://schemas.openxmlformats.org/officeDocument/2006/relationships/tags" Target="../tags/tag453.xml"/><Relationship Id="rId21" Type="http://schemas.openxmlformats.org/officeDocument/2006/relationships/tags" Target="../tags/tag452.xml"/><Relationship Id="rId20" Type="http://schemas.openxmlformats.org/officeDocument/2006/relationships/tags" Target="../tags/tag451.xml"/><Relationship Id="rId2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9.xml"/><Relationship Id="rId26" Type="http://schemas.openxmlformats.org/officeDocument/2006/relationships/theme" Target="../theme/theme4.xml"/><Relationship Id="rId25" Type="http://schemas.openxmlformats.org/officeDocument/2006/relationships/tags" Target="../tags/tag684.xml"/><Relationship Id="rId24" Type="http://schemas.openxmlformats.org/officeDocument/2006/relationships/tags" Target="../tags/tag683.xml"/><Relationship Id="rId23" Type="http://schemas.openxmlformats.org/officeDocument/2006/relationships/tags" Target="../tags/tag682.xml"/><Relationship Id="rId22" Type="http://schemas.openxmlformats.org/officeDocument/2006/relationships/tags" Target="../tags/tag681.xml"/><Relationship Id="rId21" Type="http://schemas.openxmlformats.org/officeDocument/2006/relationships/tags" Target="../tags/tag680.xml"/><Relationship Id="rId20" Type="http://schemas.openxmlformats.org/officeDocument/2006/relationships/tags" Target="../tags/tag679.xml"/><Relationship Id="rId2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6.xml"/><Relationship Id="rId1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8.xml"/><Relationship Id="rId26" Type="http://schemas.openxmlformats.org/officeDocument/2006/relationships/theme" Target="../theme/theme5.xml"/><Relationship Id="rId25" Type="http://schemas.openxmlformats.org/officeDocument/2006/relationships/tags" Target="../tags/tag912.xml"/><Relationship Id="rId24" Type="http://schemas.openxmlformats.org/officeDocument/2006/relationships/tags" Target="../tags/tag911.xml"/><Relationship Id="rId23" Type="http://schemas.openxmlformats.org/officeDocument/2006/relationships/tags" Target="../tags/tag910.xml"/><Relationship Id="rId22" Type="http://schemas.openxmlformats.org/officeDocument/2006/relationships/tags" Target="../tags/tag909.xml"/><Relationship Id="rId21" Type="http://schemas.openxmlformats.org/officeDocument/2006/relationships/tags" Target="../tags/tag908.xml"/><Relationship Id="rId20" Type="http://schemas.openxmlformats.org/officeDocument/2006/relationships/tags" Target="../tags/tag907.xml"/><Relationship Id="rId2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5.xml"/><Relationship Id="rId1" Type="http://schemas.openxmlformats.org/officeDocument/2006/relationships/slideLayout" Target="../slideLayouts/slideLayout66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3.xml"/><Relationship Id="rId8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7.xml"/><Relationship Id="rId26" Type="http://schemas.openxmlformats.org/officeDocument/2006/relationships/theme" Target="../theme/theme6.xml"/><Relationship Id="rId25" Type="http://schemas.openxmlformats.org/officeDocument/2006/relationships/tags" Target="../tags/tag1140.xml"/><Relationship Id="rId24" Type="http://schemas.openxmlformats.org/officeDocument/2006/relationships/tags" Target="../tags/tag1139.xml"/><Relationship Id="rId23" Type="http://schemas.openxmlformats.org/officeDocument/2006/relationships/tags" Target="../tags/tag1138.xml"/><Relationship Id="rId22" Type="http://schemas.openxmlformats.org/officeDocument/2006/relationships/tags" Target="../tags/tag1137.xml"/><Relationship Id="rId21" Type="http://schemas.openxmlformats.org/officeDocument/2006/relationships/tags" Target="../tags/tag1136.xml"/><Relationship Id="rId20" Type="http://schemas.openxmlformats.org/officeDocument/2006/relationships/tags" Target="../tags/tag1135.xml"/><Relationship Id="rId2" Type="http://schemas.openxmlformats.org/officeDocument/2006/relationships/slideLayout" Target="../slideLayouts/slideLayout86.xml"/><Relationship Id="rId19" Type="http://schemas.openxmlformats.org/officeDocument/2006/relationships/slideLayout" Target="../slideLayouts/slideLayout103.xml"/><Relationship Id="rId18" Type="http://schemas.openxmlformats.org/officeDocument/2006/relationships/slideLayout" Target="../slideLayouts/slideLayout102.xml"/><Relationship Id="rId17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00.xml"/><Relationship Id="rId15" Type="http://schemas.openxmlformats.org/officeDocument/2006/relationships/slideLayout" Target="../slideLayouts/slideLayout99.xml"/><Relationship Id="rId14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4.xml"/><Relationship Id="rId1" Type="http://schemas.openxmlformats.org/officeDocument/2006/relationships/slideLayout" Target="../slideLayouts/slideLayout85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6.xml"/><Relationship Id="rId26" Type="http://schemas.openxmlformats.org/officeDocument/2006/relationships/theme" Target="../theme/theme7.xml"/><Relationship Id="rId25" Type="http://schemas.openxmlformats.org/officeDocument/2006/relationships/tags" Target="../tags/tag1368.xml"/><Relationship Id="rId24" Type="http://schemas.openxmlformats.org/officeDocument/2006/relationships/tags" Target="../tags/tag1367.xml"/><Relationship Id="rId23" Type="http://schemas.openxmlformats.org/officeDocument/2006/relationships/tags" Target="../tags/tag1366.xml"/><Relationship Id="rId22" Type="http://schemas.openxmlformats.org/officeDocument/2006/relationships/tags" Target="../tags/tag1365.xml"/><Relationship Id="rId21" Type="http://schemas.openxmlformats.org/officeDocument/2006/relationships/tags" Target="../tags/tag1364.xml"/><Relationship Id="rId20" Type="http://schemas.openxmlformats.org/officeDocument/2006/relationships/tags" Target="../tags/tag1363.xml"/><Relationship Id="rId2" Type="http://schemas.openxmlformats.org/officeDocument/2006/relationships/slideLayout" Target="../slideLayouts/slideLayout105.xml"/><Relationship Id="rId19" Type="http://schemas.openxmlformats.org/officeDocument/2006/relationships/slideLayout" Target="../slideLayouts/slideLayout122.xml"/><Relationship Id="rId18" Type="http://schemas.openxmlformats.org/officeDocument/2006/relationships/slideLayout" Target="../slideLayouts/slideLayout121.xml"/><Relationship Id="rId17" Type="http://schemas.openxmlformats.org/officeDocument/2006/relationships/slideLayout" Target="../slideLayouts/slideLayout120.xml"/><Relationship Id="rId16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17.xml"/><Relationship Id="rId13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04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1.xml"/><Relationship Id="rId8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129.xml"/><Relationship Id="rId6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26.xml"/><Relationship Id="rId3" Type="http://schemas.openxmlformats.org/officeDocument/2006/relationships/slideLayout" Target="../slideLayouts/slideLayout125.xml"/><Relationship Id="rId26" Type="http://schemas.openxmlformats.org/officeDocument/2006/relationships/theme" Target="../theme/theme8.xml"/><Relationship Id="rId25" Type="http://schemas.openxmlformats.org/officeDocument/2006/relationships/tags" Target="../tags/tag1596.xml"/><Relationship Id="rId24" Type="http://schemas.openxmlformats.org/officeDocument/2006/relationships/tags" Target="../tags/tag1595.xml"/><Relationship Id="rId23" Type="http://schemas.openxmlformats.org/officeDocument/2006/relationships/tags" Target="../tags/tag1594.xml"/><Relationship Id="rId22" Type="http://schemas.openxmlformats.org/officeDocument/2006/relationships/tags" Target="../tags/tag1593.xml"/><Relationship Id="rId21" Type="http://schemas.openxmlformats.org/officeDocument/2006/relationships/tags" Target="../tags/tag1592.xml"/><Relationship Id="rId20" Type="http://schemas.openxmlformats.org/officeDocument/2006/relationships/tags" Target="../tags/tag1591.xml"/><Relationship Id="rId2" Type="http://schemas.openxmlformats.org/officeDocument/2006/relationships/slideLayout" Target="../slideLayouts/slideLayout124.xml"/><Relationship Id="rId19" Type="http://schemas.openxmlformats.org/officeDocument/2006/relationships/slideLayout" Target="../slideLayouts/slideLayout141.xml"/><Relationship Id="rId18" Type="http://schemas.openxmlformats.org/officeDocument/2006/relationships/slideLayout" Target="../slideLayouts/slideLayout140.xml"/><Relationship Id="rId17" Type="http://schemas.openxmlformats.org/officeDocument/2006/relationships/slideLayout" Target="../slideLayouts/slideLayout139.xml"/><Relationship Id="rId16" Type="http://schemas.openxmlformats.org/officeDocument/2006/relationships/slideLayout" Target="../slideLayouts/slideLayout138.xml"/><Relationship Id="rId15" Type="http://schemas.openxmlformats.org/officeDocument/2006/relationships/slideLayout" Target="../slideLayouts/slideLayout137.xml"/><Relationship Id="rId14" Type="http://schemas.openxmlformats.org/officeDocument/2006/relationships/slideLayout" Target="../slideLayouts/slideLayout136.xml"/><Relationship Id="rId13" Type="http://schemas.openxmlformats.org/officeDocument/2006/relationships/slideLayout" Target="../slideLayouts/slideLayout135.xml"/><Relationship Id="rId12" Type="http://schemas.openxmlformats.org/officeDocument/2006/relationships/slideLayout" Target="../slideLayouts/slideLayout134.xml"/><Relationship Id="rId11" Type="http://schemas.openxmlformats.org/officeDocument/2006/relationships/slideLayout" Target="../slideLayouts/slideLayout133.xml"/><Relationship Id="rId10" Type="http://schemas.openxmlformats.org/officeDocument/2006/relationships/slideLayout" Target="../slideLayouts/slideLayout132.xml"/><Relationship Id="rId1" Type="http://schemas.openxmlformats.org/officeDocument/2006/relationships/slideLayout" Target="../slideLayouts/slideLayout123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4.xml"/><Relationship Id="rId26" Type="http://schemas.openxmlformats.org/officeDocument/2006/relationships/theme" Target="../theme/theme9.xml"/><Relationship Id="rId25" Type="http://schemas.openxmlformats.org/officeDocument/2006/relationships/tags" Target="../tags/tag1824.xml"/><Relationship Id="rId24" Type="http://schemas.openxmlformats.org/officeDocument/2006/relationships/tags" Target="../tags/tag1823.xml"/><Relationship Id="rId23" Type="http://schemas.openxmlformats.org/officeDocument/2006/relationships/tags" Target="../tags/tag1822.xml"/><Relationship Id="rId22" Type="http://schemas.openxmlformats.org/officeDocument/2006/relationships/tags" Target="../tags/tag1821.xml"/><Relationship Id="rId21" Type="http://schemas.openxmlformats.org/officeDocument/2006/relationships/tags" Target="../tags/tag1820.xml"/><Relationship Id="rId20" Type="http://schemas.openxmlformats.org/officeDocument/2006/relationships/tags" Target="../tags/tag1819.xml"/><Relationship Id="rId2" Type="http://schemas.openxmlformats.org/officeDocument/2006/relationships/slideLayout" Target="../slideLayouts/slideLayout143.xml"/><Relationship Id="rId19" Type="http://schemas.openxmlformats.org/officeDocument/2006/relationships/slideLayout" Target="../slideLayouts/slideLayout160.xml"/><Relationship Id="rId18" Type="http://schemas.openxmlformats.org/officeDocument/2006/relationships/slideLayout" Target="../slideLayouts/slideLayout159.xml"/><Relationship Id="rId17" Type="http://schemas.openxmlformats.org/officeDocument/2006/relationships/slideLayout" Target="../slideLayouts/slideLayout158.xml"/><Relationship Id="rId16" Type="http://schemas.openxmlformats.org/officeDocument/2006/relationships/slideLayout" Target="../slideLayouts/slideLayout157.xml"/><Relationship Id="rId15" Type="http://schemas.openxmlformats.org/officeDocument/2006/relationships/slideLayout" Target="../slideLayouts/slideLayout156.xml"/><Relationship Id="rId14" Type="http://schemas.openxmlformats.org/officeDocument/2006/relationships/slideLayout" Target="../slideLayouts/slideLayout155.xml"/><Relationship Id="rId13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1.xml"/><Relationship Id="rId1" Type="http://schemas.openxmlformats.org/officeDocument/2006/relationships/slideLayout" Target="../slideLayouts/slideLayout1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952697" y="349135"/>
            <a:ext cx="2892831" cy="5029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87542" y="1159481"/>
            <a:ext cx="9518316" cy="387639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87542" y="1606160"/>
            <a:ext cx="9518316" cy="4726521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771607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610075" y="6340064"/>
            <a:ext cx="3473250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7552214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77073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5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  <p:sldLayoutId id="2147483830" r:id="rId13"/>
    <p:sldLayoutId id="2147483831" r:id="rId14"/>
    <p:sldLayoutId id="2147483832" r:id="rId15"/>
    <p:sldLayoutId id="2147483833" r:id="rId16"/>
    <p:sldLayoutId id="2147483834" r:id="rId17"/>
    <p:sldLayoutId id="2147483835" r:id="rId18"/>
    <p:sldLayoutId id="2147483836" r:id="rId19"/>
  </p:sldLayoutIdLst>
  <p:txStyles>
    <p:titleStyle>
      <a:lvl1pPr algn="l" defTabSz="703580" rtl="0" eaLnBrk="1" fontAlgn="auto" latinLnBrk="0" hangingPunct="1">
        <a:lnSpc>
          <a:spcPct val="100000"/>
        </a:lnSpc>
        <a:spcBef>
          <a:spcPct val="0"/>
        </a:spcBef>
        <a:buNone/>
        <a:defRPr sz="1845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17589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52768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38250" algn="l"/>
        </a:tabLst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87947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230630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58305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193421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28600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63779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98958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1pPr>
      <a:lvl2pPr marL="35179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2pPr>
      <a:lvl3pPr marL="70358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3pPr>
      <a:lvl4pPr marL="105537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4pPr>
      <a:lvl5pPr marL="140716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5pPr>
      <a:lvl6pPr marL="175895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110105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46253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813685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87542" y="1159481"/>
            <a:ext cx="9518316" cy="387639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87542" y="1606160"/>
            <a:ext cx="9518316" cy="4726521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771607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610075" y="6340064"/>
            <a:ext cx="3473250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7552214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77073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5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  <p:sldLayoutId id="2147483849" r:id="rId12"/>
    <p:sldLayoutId id="2147483850" r:id="rId13"/>
    <p:sldLayoutId id="2147483851" r:id="rId14"/>
    <p:sldLayoutId id="2147483852" r:id="rId15"/>
    <p:sldLayoutId id="2147483853" r:id="rId16"/>
    <p:sldLayoutId id="2147483854" r:id="rId17"/>
    <p:sldLayoutId id="2147483855" r:id="rId18"/>
    <p:sldLayoutId id="2147483856" r:id="rId19"/>
  </p:sldLayoutIdLst>
  <p:txStyles>
    <p:titleStyle>
      <a:lvl1pPr algn="l" defTabSz="703580" rtl="0" eaLnBrk="1" fontAlgn="auto" latinLnBrk="0" hangingPunct="1">
        <a:lnSpc>
          <a:spcPct val="100000"/>
        </a:lnSpc>
        <a:spcBef>
          <a:spcPct val="0"/>
        </a:spcBef>
        <a:buNone/>
        <a:defRPr sz="1845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17589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52768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38250" algn="l"/>
        </a:tabLst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87947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230630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58305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193421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28600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63779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98958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1pPr>
      <a:lvl2pPr marL="35179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2pPr>
      <a:lvl3pPr marL="70358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3pPr>
      <a:lvl4pPr marL="105537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4pPr>
      <a:lvl5pPr marL="140716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5pPr>
      <a:lvl6pPr marL="175895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110105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46253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813685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87542" y="1159481"/>
            <a:ext cx="9518316" cy="387639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87542" y="1606160"/>
            <a:ext cx="9518316" cy="4726521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771607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610075" y="6340064"/>
            <a:ext cx="3473250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7552214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77073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5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  <p:sldLayoutId id="2147483870" r:id="rId13"/>
    <p:sldLayoutId id="2147483871" r:id="rId14"/>
    <p:sldLayoutId id="2147483872" r:id="rId15"/>
    <p:sldLayoutId id="2147483873" r:id="rId16"/>
    <p:sldLayoutId id="2147483874" r:id="rId17"/>
    <p:sldLayoutId id="2147483875" r:id="rId18"/>
    <p:sldLayoutId id="2147483876" r:id="rId19"/>
  </p:sldLayoutIdLst>
  <p:txStyles>
    <p:titleStyle>
      <a:lvl1pPr algn="l" defTabSz="703580" rtl="0" eaLnBrk="1" fontAlgn="auto" latinLnBrk="0" hangingPunct="1">
        <a:lnSpc>
          <a:spcPct val="100000"/>
        </a:lnSpc>
        <a:spcBef>
          <a:spcPct val="0"/>
        </a:spcBef>
        <a:buNone/>
        <a:defRPr sz="1845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17589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52768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38250" algn="l"/>
        </a:tabLst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87947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230630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58305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193421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28600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63779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98958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1pPr>
      <a:lvl2pPr marL="35179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2pPr>
      <a:lvl3pPr marL="70358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3pPr>
      <a:lvl4pPr marL="105537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4pPr>
      <a:lvl5pPr marL="140716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5pPr>
      <a:lvl6pPr marL="175895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110105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46253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813685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87542" y="1159481"/>
            <a:ext cx="9518316" cy="387639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87542" y="1606160"/>
            <a:ext cx="9518316" cy="4726521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771607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610075" y="6340064"/>
            <a:ext cx="3473250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7552214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77073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5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  <p:sldLayoutId id="2147483889" r:id="rId12"/>
    <p:sldLayoutId id="2147483890" r:id="rId13"/>
    <p:sldLayoutId id="2147483891" r:id="rId14"/>
    <p:sldLayoutId id="2147483892" r:id="rId15"/>
    <p:sldLayoutId id="2147483893" r:id="rId16"/>
    <p:sldLayoutId id="2147483894" r:id="rId17"/>
    <p:sldLayoutId id="2147483895" r:id="rId18"/>
    <p:sldLayoutId id="2147483896" r:id="rId19"/>
  </p:sldLayoutIdLst>
  <p:txStyles>
    <p:titleStyle>
      <a:lvl1pPr algn="l" defTabSz="703580" rtl="0" eaLnBrk="1" fontAlgn="auto" latinLnBrk="0" hangingPunct="1">
        <a:lnSpc>
          <a:spcPct val="100000"/>
        </a:lnSpc>
        <a:spcBef>
          <a:spcPct val="0"/>
        </a:spcBef>
        <a:buNone/>
        <a:defRPr sz="1845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17589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52768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38250" algn="l"/>
        </a:tabLst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87947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230630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58305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193421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28600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63779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98958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1pPr>
      <a:lvl2pPr marL="35179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2pPr>
      <a:lvl3pPr marL="70358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3pPr>
      <a:lvl4pPr marL="105537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4pPr>
      <a:lvl5pPr marL="140716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5pPr>
      <a:lvl6pPr marL="175895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110105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46253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813685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87542" y="1159481"/>
            <a:ext cx="9518316" cy="387639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87542" y="1606160"/>
            <a:ext cx="9518316" cy="4726521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771607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610075" y="6340064"/>
            <a:ext cx="3473250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7552214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77073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5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  <p:sldLayoutId id="2147483909" r:id="rId12"/>
    <p:sldLayoutId id="2147483910" r:id="rId13"/>
    <p:sldLayoutId id="2147483911" r:id="rId14"/>
    <p:sldLayoutId id="2147483912" r:id="rId15"/>
    <p:sldLayoutId id="2147483913" r:id="rId16"/>
    <p:sldLayoutId id="2147483914" r:id="rId17"/>
    <p:sldLayoutId id="2147483915" r:id="rId18"/>
    <p:sldLayoutId id="2147483916" r:id="rId19"/>
  </p:sldLayoutIdLst>
  <p:txStyles>
    <p:titleStyle>
      <a:lvl1pPr algn="l" defTabSz="703580" rtl="0" eaLnBrk="1" fontAlgn="auto" latinLnBrk="0" hangingPunct="1">
        <a:lnSpc>
          <a:spcPct val="100000"/>
        </a:lnSpc>
        <a:spcBef>
          <a:spcPct val="0"/>
        </a:spcBef>
        <a:buNone/>
        <a:defRPr sz="1845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17589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52768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38250" algn="l"/>
        </a:tabLst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87947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230630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58305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193421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28600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63779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98958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1pPr>
      <a:lvl2pPr marL="35179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2pPr>
      <a:lvl3pPr marL="70358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3pPr>
      <a:lvl4pPr marL="105537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4pPr>
      <a:lvl5pPr marL="140716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5pPr>
      <a:lvl6pPr marL="175895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110105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46253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813685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87542" y="1159481"/>
            <a:ext cx="9518316" cy="387639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87542" y="1606160"/>
            <a:ext cx="9518316" cy="4726521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771607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610075" y="6340064"/>
            <a:ext cx="3473250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7552214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77073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5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  <p:sldLayoutId id="2147483929" r:id="rId12"/>
    <p:sldLayoutId id="2147483930" r:id="rId13"/>
    <p:sldLayoutId id="2147483931" r:id="rId14"/>
    <p:sldLayoutId id="2147483932" r:id="rId15"/>
    <p:sldLayoutId id="2147483933" r:id="rId16"/>
    <p:sldLayoutId id="2147483934" r:id="rId17"/>
    <p:sldLayoutId id="2147483935" r:id="rId18"/>
    <p:sldLayoutId id="2147483936" r:id="rId19"/>
  </p:sldLayoutIdLst>
  <p:txStyles>
    <p:titleStyle>
      <a:lvl1pPr algn="l" defTabSz="703580" rtl="0" eaLnBrk="1" fontAlgn="auto" latinLnBrk="0" hangingPunct="1">
        <a:lnSpc>
          <a:spcPct val="100000"/>
        </a:lnSpc>
        <a:spcBef>
          <a:spcPct val="0"/>
        </a:spcBef>
        <a:buNone/>
        <a:defRPr sz="1845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17589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52768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38250" algn="l"/>
        </a:tabLst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87947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230630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58305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193421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28600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63779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98958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1pPr>
      <a:lvl2pPr marL="35179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2pPr>
      <a:lvl3pPr marL="70358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3pPr>
      <a:lvl4pPr marL="105537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4pPr>
      <a:lvl5pPr marL="140716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5pPr>
      <a:lvl6pPr marL="175895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110105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46253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813685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87542" y="1159481"/>
            <a:ext cx="9518316" cy="387639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87542" y="1606160"/>
            <a:ext cx="9518316" cy="4726521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771607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610075" y="6340064"/>
            <a:ext cx="3473250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7552214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77073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5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8" r:id="rId11"/>
    <p:sldLayoutId id="2147483949" r:id="rId12"/>
    <p:sldLayoutId id="2147483950" r:id="rId13"/>
    <p:sldLayoutId id="2147483951" r:id="rId14"/>
    <p:sldLayoutId id="2147483952" r:id="rId15"/>
    <p:sldLayoutId id="2147483953" r:id="rId16"/>
    <p:sldLayoutId id="2147483954" r:id="rId17"/>
    <p:sldLayoutId id="2147483955" r:id="rId18"/>
    <p:sldLayoutId id="2147483956" r:id="rId19"/>
  </p:sldLayoutIdLst>
  <p:txStyles>
    <p:titleStyle>
      <a:lvl1pPr algn="l" defTabSz="703580" rtl="0" eaLnBrk="1" fontAlgn="auto" latinLnBrk="0" hangingPunct="1">
        <a:lnSpc>
          <a:spcPct val="100000"/>
        </a:lnSpc>
        <a:spcBef>
          <a:spcPct val="0"/>
        </a:spcBef>
        <a:buNone/>
        <a:defRPr sz="1845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17589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52768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38250" algn="l"/>
        </a:tabLst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87947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230630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58305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193421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28600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63779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98958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1pPr>
      <a:lvl2pPr marL="35179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2pPr>
      <a:lvl3pPr marL="70358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3pPr>
      <a:lvl4pPr marL="105537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4pPr>
      <a:lvl5pPr marL="140716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5pPr>
      <a:lvl6pPr marL="175895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110105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46253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813685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87542" y="1159481"/>
            <a:ext cx="9518316" cy="387639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87542" y="1606160"/>
            <a:ext cx="9518316" cy="4726521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771607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610075" y="6340064"/>
            <a:ext cx="3473250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7552214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77073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5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8" r:id="rId1"/>
    <p:sldLayoutId id="2147483959" r:id="rId2"/>
    <p:sldLayoutId id="2147483960" r:id="rId3"/>
    <p:sldLayoutId id="2147483961" r:id="rId4"/>
    <p:sldLayoutId id="2147483962" r:id="rId5"/>
    <p:sldLayoutId id="2147483963" r:id="rId6"/>
    <p:sldLayoutId id="2147483964" r:id="rId7"/>
    <p:sldLayoutId id="2147483965" r:id="rId8"/>
    <p:sldLayoutId id="2147483966" r:id="rId9"/>
    <p:sldLayoutId id="2147483967" r:id="rId10"/>
    <p:sldLayoutId id="2147483968" r:id="rId11"/>
    <p:sldLayoutId id="2147483969" r:id="rId12"/>
    <p:sldLayoutId id="2147483970" r:id="rId13"/>
    <p:sldLayoutId id="2147483971" r:id="rId14"/>
    <p:sldLayoutId id="2147483972" r:id="rId15"/>
    <p:sldLayoutId id="2147483973" r:id="rId16"/>
    <p:sldLayoutId id="2147483974" r:id="rId17"/>
    <p:sldLayoutId id="2147483975" r:id="rId18"/>
    <p:sldLayoutId id="2147483976" r:id="rId19"/>
  </p:sldLayoutIdLst>
  <p:txStyles>
    <p:titleStyle>
      <a:lvl1pPr algn="l" defTabSz="703580" rtl="0" eaLnBrk="1" fontAlgn="auto" latinLnBrk="0" hangingPunct="1">
        <a:lnSpc>
          <a:spcPct val="100000"/>
        </a:lnSpc>
        <a:spcBef>
          <a:spcPct val="0"/>
        </a:spcBef>
        <a:buNone/>
        <a:defRPr sz="1845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17589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52768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38250" algn="l"/>
        </a:tabLst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87947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230630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58305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193421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28600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63779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98958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1pPr>
      <a:lvl2pPr marL="35179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2pPr>
      <a:lvl3pPr marL="70358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3pPr>
      <a:lvl4pPr marL="105537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4pPr>
      <a:lvl5pPr marL="140716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5pPr>
      <a:lvl6pPr marL="175895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110105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46253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813685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87542" y="1159481"/>
            <a:ext cx="9518316" cy="387639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87542" y="1606160"/>
            <a:ext cx="9518316" cy="4726521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771607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610075" y="6340064"/>
            <a:ext cx="3473250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7552214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77073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5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  <p:sldLayoutId id="2147483989" r:id="rId12"/>
    <p:sldLayoutId id="2147483990" r:id="rId13"/>
    <p:sldLayoutId id="2147483991" r:id="rId14"/>
    <p:sldLayoutId id="2147483992" r:id="rId15"/>
    <p:sldLayoutId id="2147483993" r:id="rId16"/>
    <p:sldLayoutId id="2147483994" r:id="rId17"/>
    <p:sldLayoutId id="2147483995" r:id="rId18"/>
    <p:sldLayoutId id="2147483996" r:id="rId19"/>
  </p:sldLayoutIdLst>
  <p:txStyles>
    <p:titleStyle>
      <a:lvl1pPr algn="l" defTabSz="703580" rtl="0" eaLnBrk="1" fontAlgn="auto" latinLnBrk="0" hangingPunct="1">
        <a:lnSpc>
          <a:spcPct val="100000"/>
        </a:lnSpc>
        <a:spcBef>
          <a:spcPct val="0"/>
        </a:spcBef>
        <a:buNone/>
        <a:defRPr sz="1845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17589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52768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38250" algn="l"/>
        </a:tabLst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87947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230630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58305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193421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28600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63779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98958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1pPr>
      <a:lvl2pPr marL="35179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2pPr>
      <a:lvl3pPr marL="70358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3pPr>
      <a:lvl4pPr marL="105537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4pPr>
      <a:lvl5pPr marL="140716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5pPr>
      <a:lvl6pPr marL="175895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110105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46253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813685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87542" y="1159481"/>
            <a:ext cx="9518316" cy="387639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87542" y="1606160"/>
            <a:ext cx="9518316" cy="4726521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771607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610075" y="6340064"/>
            <a:ext cx="3473250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7552214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77073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5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  <p:sldLayoutId id="2147484008" r:id="rId11"/>
    <p:sldLayoutId id="2147484009" r:id="rId12"/>
    <p:sldLayoutId id="2147484010" r:id="rId13"/>
    <p:sldLayoutId id="2147484011" r:id="rId14"/>
    <p:sldLayoutId id="2147484012" r:id="rId15"/>
    <p:sldLayoutId id="2147484013" r:id="rId16"/>
    <p:sldLayoutId id="2147484014" r:id="rId17"/>
    <p:sldLayoutId id="2147484015" r:id="rId18"/>
    <p:sldLayoutId id="2147484016" r:id="rId19"/>
  </p:sldLayoutIdLst>
  <p:txStyles>
    <p:titleStyle>
      <a:lvl1pPr algn="l" defTabSz="703580" rtl="0" eaLnBrk="1" fontAlgn="auto" latinLnBrk="0" hangingPunct="1">
        <a:lnSpc>
          <a:spcPct val="100000"/>
        </a:lnSpc>
        <a:spcBef>
          <a:spcPct val="0"/>
        </a:spcBef>
        <a:buNone/>
        <a:defRPr sz="1845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17589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52768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38250" algn="l"/>
        </a:tabLst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87947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230630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58305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193421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28600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63779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98958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1pPr>
      <a:lvl2pPr marL="35179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2pPr>
      <a:lvl3pPr marL="70358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3pPr>
      <a:lvl4pPr marL="105537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4pPr>
      <a:lvl5pPr marL="140716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5pPr>
      <a:lvl6pPr marL="175895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110105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46253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813685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87542" y="1159481"/>
            <a:ext cx="9518316" cy="387639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87542" y="1606160"/>
            <a:ext cx="9518316" cy="4726521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771607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610075" y="6340064"/>
            <a:ext cx="3473250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7552214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77073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</p:sldLayoutIdLst>
  <p:txStyles>
    <p:titleStyle>
      <a:lvl1pPr algn="l" defTabSz="802005" rtl="0" eaLnBrk="1" fontAlgn="auto" latinLnBrk="0" hangingPunct="1">
        <a:lnSpc>
          <a:spcPct val="100000"/>
        </a:lnSpc>
        <a:spcBef>
          <a:spcPct val="0"/>
        </a:spcBef>
        <a:buNone/>
        <a:defRPr sz="2105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0066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01345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411605" algn="l"/>
        </a:tabLst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002665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40335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80467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205355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606675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3007360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408680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1pPr>
      <a:lvl2pPr marL="40132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2pPr>
      <a:lvl3pPr marL="80200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3pPr>
      <a:lvl4pPr marL="120332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4pPr>
      <a:lvl5pPr marL="160401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5pPr>
      <a:lvl6pPr marL="200533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40601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280733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20802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87542" y="1159481"/>
            <a:ext cx="9518316" cy="387639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87542" y="1606160"/>
            <a:ext cx="9518316" cy="4726521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771607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610075" y="6340064"/>
            <a:ext cx="3473250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7552214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77073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5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  <p:sldLayoutId id="2147484029" r:id="rId12"/>
    <p:sldLayoutId id="2147484030" r:id="rId13"/>
    <p:sldLayoutId id="2147484031" r:id="rId14"/>
    <p:sldLayoutId id="2147484032" r:id="rId15"/>
    <p:sldLayoutId id="2147484033" r:id="rId16"/>
    <p:sldLayoutId id="2147484034" r:id="rId17"/>
    <p:sldLayoutId id="2147484035" r:id="rId18"/>
    <p:sldLayoutId id="2147484036" r:id="rId19"/>
  </p:sldLayoutIdLst>
  <p:txStyles>
    <p:titleStyle>
      <a:lvl1pPr algn="l" defTabSz="703580" rtl="0" eaLnBrk="1" fontAlgn="auto" latinLnBrk="0" hangingPunct="1">
        <a:lnSpc>
          <a:spcPct val="100000"/>
        </a:lnSpc>
        <a:spcBef>
          <a:spcPct val="0"/>
        </a:spcBef>
        <a:buNone/>
        <a:defRPr sz="1845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17589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52768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38250" algn="l"/>
        </a:tabLst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87947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230630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58305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193421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28600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63779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98958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1pPr>
      <a:lvl2pPr marL="35179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2pPr>
      <a:lvl3pPr marL="70358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3pPr>
      <a:lvl4pPr marL="105537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4pPr>
      <a:lvl5pPr marL="140716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5pPr>
      <a:lvl6pPr marL="175895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110105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46253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813685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87542" y="1159481"/>
            <a:ext cx="9518316" cy="387639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87542" y="1606160"/>
            <a:ext cx="9518316" cy="4726521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771607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610075" y="6340064"/>
            <a:ext cx="3473250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7552214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77073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5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8" r:id="rId1"/>
    <p:sldLayoutId id="2147484039" r:id="rId2"/>
    <p:sldLayoutId id="2147484040" r:id="rId3"/>
    <p:sldLayoutId id="2147484041" r:id="rId4"/>
    <p:sldLayoutId id="2147484042" r:id="rId5"/>
    <p:sldLayoutId id="2147484043" r:id="rId6"/>
    <p:sldLayoutId id="2147484044" r:id="rId7"/>
    <p:sldLayoutId id="2147484045" r:id="rId8"/>
    <p:sldLayoutId id="2147484046" r:id="rId9"/>
    <p:sldLayoutId id="2147484047" r:id="rId10"/>
    <p:sldLayoutId id="2147484048" r:id="rId11"/>
    <p:sldLayoutId id="2147484049" r:id="rId12"/>
    <p:sldLayoutId id="2147484050" r:id="rId13"/>
    <p:sldLayoutId id="2147484051" r:id="rId14"/>
    <p:sldLayoutId id="2147484052" r:id="rId15"/>
    <p:sldLayoutId id="2147484053" r:id="rId16"/>
    <p:sldLayoutId id="2147484054" r:id="rId17"/>
    <p:sldLayoutId id="2147484055" r:id="rId18"/>
    <p:sldLayoutId id="2147484056" r:id="rId19"/>
  </p:sldLayoutIdLst>
  <p:txStyles>
    <p:titleStyle>
      <a:lvl1pPr algn="l" defTabSz="703580" rtl="0" eaLnBrk="1" fontAlgn="auto" latinLnBrk="0" hangingPunct="1">
        <a:lnSpc>
          <a:spcPct val="100000"/>
        </a:lnSpc>
        <a:spcBef>
          <a:spcPct val="0"/>
        </a:spcBef>
        <a:buNone/>
        <a:defRPr sz="1845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17589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52768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38250" algn="l"/>
        </a:tabLst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87947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230630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58305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193421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28600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63779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98958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1pPr>
      <a:lvl2pPr marL="35179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2pPr>
      <a:lvl3pPr marL="70358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3pPr>
      <a:lvl4pPr marL="105537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4pPr>
      <a:lvl5pPr marL="140716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5pPr>
      <a:lvl6pPr marL="175895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110105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46253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813685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87542" y="1159481"/>
            <a:ext cx="9518316" cy="387639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87542" y="1606160"/>
            <a:ext cx="9518316" cy="4726521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771607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610075" y="6340064"/>
            <a:ext cx="3473250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7552214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77073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5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8" r:id="rId1"/>
    <p:sldLayoutId id="2147484059" r:id="rId2"/>
    <p:sldLayoutId id="2147484060" r:id="rId3"/>
    <p:sldLayoutId id="2147484061" r:id="rId4"/>
    <p:sldLayoutId id="2147484062" r:id="rId5"/>
    <p:sldLayoutId id="2147484063" r:id="rId6"/>
    <p:sldLayoutId id="2147484064" r:id="rId7"/>
    <p:sldLayoutId id="2147484065" r:id="rId8"/>
    <p:sldLayoutId id="2147484066" r:id="rId9"/>
    <p:sldLayoutId id="2147484067" r:id="rId10"/>
    <p:sldLayoutId id="2147484068" r:id="rId11"/>
    <p:sldLayoutId id="2147484069" r:id="rId12"/>
    <p:sldLayoutId id="2147484070" r:id="rId13"/>
    <p:sldLayoutId id="2147484071" r:id="rId14"/>
    <p:sldLayoutId id="2147484072" r:id="rId15"/>
    <p:sldLayoutId id="2147484073" r:id="rId16"/>
    <p:sldLayoutId id="2147484074" r:id="rId17"/>
    <p:sldLayoutId id="2147484075" r:id="rId18"/>
    <p:sldLayoutId id="2147484076" r:id="rId19"/>
  </p:sldLayoutIdLst>
  <p:txStyles>
    <p:titleStyle>
      <a:lvl1pPr algn="l" defTabSz="703580" rtl="0" eaLnBrk="1" fontAlgn="auto" latinLnBrk="0" hangingPunct="1">
        <a:lnSpc>
          <a:spcPct val="100000"/>
        </a:lnSpc>
        <a:spcBef>
          <a:spcPct val="0"/>
        </a:spcBef>
        <a:buNone/>
        <a:defRPr sz="1845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17589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52768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38250" algn="l"/>
        </a:tabLst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87947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230630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58305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193421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28600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63779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98958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1pPr>
      <a:lvl2pPr marL="35179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2pPr>
      <a:lvl3pPr marL="70358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3pPr>
      <a:lvl4pPr marL="105537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4pPr>
      <a:lvl5pPr marL="140716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5pPr>
      <a:lvl6pPr marL="175895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110105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46253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813685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87542" y="1159481"/>
            <a:ext cx="9518316" cy="387639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87542" y="1606160"/>
            <a:ext cx="9518316" cy="4726521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771607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610075" y="6340064"/>
            <a:ext cx="3473250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7552214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77073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5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79" r:id="rId2"/>
    <p:sldLayoutId id="2147484080" r:id="rId3"/>
    <p:sldLayoutId id="2147484081" r:id="rId4"/>
    <p:sldLayoutId id="2147484082" r:id="rId5"/>
    <p:sldLayoutId id="2147484083" r:id="rId6"/>
    <p:sldLayoutId id="2147484084" r:id="rId7"/>
    <p:sldLayoutId id="2147484085" r:id="rId8"/>
    <p:sldLayoutId id="2147484086" r:id="rId9"/>
    <p:sldLayoutId id="2147484087" r:id="rId10"/>
    <p:sldLayoutId id="2147484088" r:id="rId11"/>
    <p:sldLayoutId id="2147484089" r:id="rId12"/>
    <p:sldLayoutId id="2147484090" r:id="rId13"/>
    <p:sldLayoutId id="2147484091" r:id="rId14"/>
    <p:sldLayoutId id="2147484092" r:id="rId15"/>
    <p:sldLayoutId id="2147484093" r:id="rId16"/>
    <p:sldLayoutId id="2147484094" r:id="rId17"/>
    <p:sldLayoutId id="2147484095" r:id="rId18"/>
    <p:sldLayoutId id="2147484096" r:id="rId19"/>
  </p:sldLayoutIdLst>
  <p:txStyles>
    <p:titleStyle>
      <a:lvl1pPr algn="l" defTabSz="703580" rtl="0" eaLnBrk="1" fontAlgn="auto" latinLnBrk="0" hangingPunct="1">
        <a:lnSpc>
          <a:spcPct val="100000"/>
        </a:lnSpc>
        <a:spcBef>
          <a:spcPct val="0"/>
        </a:spcBef>
        <a:buNone/>
        <a:defRPr sz="1845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17589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52768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38250" algn="l"/>
        </a:tabLst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87947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230630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58305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193421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28600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63779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98958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1pPr>
      <a:lvl2pPr marL="35179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2pPr>
      <a:lvl3pPr marL="70358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3pPr>
      <a:lvl4pPr marL="105537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4pPr>
      <a:lvl5pPr marL="140716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5pPr>
      <a:lvl6pPr marL="175895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110105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46253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813685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87542" y="1159481"/>
            <a:ext cx="9518316" cy="387639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87542" y="1606160"/>
            <a:ext cx="9518316" cy="4726521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771607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610075" y="6340064"/>
            <a:ext cx="3473250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7552214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77073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5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01" r:id="rId4"/>
    <p:sldLayoutId id="2147484102" r:id="rId5"/>
    <p:sldLayoutId id="2147484103" r:id="rId6"/>
    <p:sldLayoutId id="2147484104" r:id="rId7"/>
    <p:sldLayoutId id="2147484105" r:id="rId8"/>
    <p:sldLayoutId id="2147484106" r:id="rId9"/>
    <p:sldLayoutId id="2147484107" r:id="rId10"/>
    <p:sldLayoutId id="2147484108" r:id="rId11"/>
    <p:sldLayoutId id="2147484109" r:id="rId12"/>
    <p:sldLayoutId id="2147484110" r:id="rId13"/>
    <p:sldLayoutId id="2147484111" r:id="rId14"/>
    <p:sldLayoutId id="2147484112" r:id="rId15"/>
    <p:sldLayoutId id="2147484113" r:id="rId16"/>
    <p:sldLayoutId id="2147484114" r:id="rId17"/>
    <p:sldLayoutId id="2147484115" r:id="rId18"/>
    <p:sldLayoutId id="2147484116" r:id="rId19"/>
  </p:sldLayoutIdLst>
  <p:txStyles>
    <p:titleStyle>
      <a:lvl1pPr algn="l" defTabSz="703580" rtl="0" eaLnBrk="1" fontAlgn="auto" latinLnBrk="0" hangingPunct="1">
        <a:lnSpc>
          <a:spcPct val="100000"/>
        </a:lnSpc>
        <a:spcBef>
          <a:spcPct val="0"/>
        </a:spcBef>
        <a:buNone/>
        <a:defRPr sz="1845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17589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52768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38250" algn="l"/>
        </a:tabLst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87947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230630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58305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193421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28600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63779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98958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1pPr>
      <a:lvl2pPr marL="35179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2pPr>
      <a:lvl3pPr marL="70358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3pPr>
      <a:lvl4pPr marL="105537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4pPr>
      <a:lvl5pPr marL="140716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5pPr>
      <a:lvl6pPr marL="175895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110105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46253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813685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87542" y="1159481"/>
            <a:ext cx="9518316" cy="387639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87542" y="1606160"/>
            <a:ext cx="9518316" cy="4726521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771607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610075" y="6340064"/>
            <a:ext cx="3473250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7552214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77073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5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8" r:id="rId1"/>
    <p:sldLayoutId id="2147484119" r:id="rId2"/>
    <p:sldLayoutId id="2147484120" r:id="rId3"/>
    <p:sldLayoutId id="2147484121" r:id="rId4"/>
    <p:sldLayoutId id="2147484122" r:id="rId5"/>
    <p:sldLayoutId id="2147484123" r:id="rId6"/>
    <p:sldLayoutId id="2147484124" r:id="rId7"/>
    <p:sldLayoutId id="2147484125" r:id="rId8"/>
    <p:sldLayoutId id="2147484126" r:id="rId9"/>
    <p:sldLayoutId id="2147484127" r:id="rId10"/>
    <p:sldLayoutId id="2147484128" r:id="rId11"/>
    <p:sldLayoutId id="2147484129" r:id="rId12"/>
    <p:sldLayoutId id="2147484130" r:id="rId13"/>
    <p:sldLayoutId id="2147484131" r:id="rId14"/>
    <p:sldLayoutId id="2147484132" r:id="rId15"/>
    <p:sldLayoutId id="2147484133" r:id="rId16"/>
    <p:sldLayoutId id="2147484134" r:id="rId17"/>
    <p:sldLayoutId id="2147484135" r:id="rId18"/>
    <p:sldLayoutId id="2147484136" r:id="rId19"/>
  </p:sldLayoutIdLst>
  <p:txStyles>
    <p:titleStyle>
      <a:lvl1pPr algn="l" defTabSz="703580" rtl="0" eaLnBrk="1" fontAlgn="auto" latinLnBrk="0" hangingPunct="1">
        <a:lnSpc>
          <a:spcPct val="100000"/>
        </a:lnSpc>
        <a:spcBef>
          <a:spcPct val="0"/>
        </a:spcBef>
        <a:buNone/>
        <a:defRPr sz="1845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17589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52768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38250" algn="l"/>
        </a:tabLst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87947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230630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58305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193421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28600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63779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98958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1pPr>
      <a:lvl2pPr marL="35179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2pPr>
      <a:lvl3pPr marL="70358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3pPr>
      <a:lvl4pPr marL="105537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4pPr>
      <a:lvl5pPr marL="140716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5pPr>
      <a:lvl6pPr marL="175895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110105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46253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813685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87542" y="1159481"/>
            <a:ext cx="9518316" cy="387639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87542" y="1606160"/>
            <a:ext cx="9518316" cy="4726521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771607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610075" y="6340064"/>
            <a:ext cx="3473250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7552214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77073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5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38" r:id="rId1"/>
    <p:sldLayoutId id="2147484139" r:id="rId2"/>
    <p:sldLayoutId id="2147484140" r:id="rId3"/>
    <p:sldLayoutId id="2147484141" r:id="rId4"/>
    <p:sldLayoutId id="2147484142" r:id="rId5"/>
    <p:sldLayoutId id="2147484143" r:id="rId6"/>
    <p:sldLayoutId id="2147484144" r:id="rId7"/>
    <p:sldLayoutId id="2147484145" r:id="rId8"/>
    <p:sldLayoutId id="2147484146" r:id="rId9"/>
    <p:sldLayoutId id="2147484147" r:id="rId10"/>
    <p:sldLayoutId id="2147484148" r:id="rId11"/>
    <p:sldLayoutId id="2147484149" r:id="rId12"/>
    <p:sldLayoutId id="2147484150" r:id="rId13"/>
    <p:sldLayoutId id="2147484151" r:id="rId14"/>
    <p:sldLayoutId id="2147484152" r:id="rId15"/>
    <p:sldLayoutId id="2147484153" r:id="rId16"/>
    <p:sldLayoutId id="2147484154" r:id="rId17"/>
    <p:sldLayoutId id="2147484155" r:id="rId18"/>
    <p:sldLayoutId id="2147484156" r:id="rId19"/>
  </p:sldLayoutIdLst>
  <p:txStyles>
    <p:titleStyle>
      <a:lvl1pPr algn="l" defTabSz="703580" rtl="0" eaLnBrk="1" fontAlgn="auto" latinLnBrk="0" hangingPunct="1">
        <a:lnSpc>
          <a:spcPct val="100000"/>
        </a:lnSpc>
        <a:spcBef>
          <a:spcPct val="0"/>
        </a:spcBef>
        <a:buNone/>
        <a:defRPr sz="1845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17589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52768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38250" algn="l"/>
        </a:tabLst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87947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230630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58305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193421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28600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63779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98958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1pPr>
      <a:lvl2pPr marL="35179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2pPr>
      <a:lvl3pPr marL="70358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3pPr>
      <a:lvl4pPr marL="105537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4pPr>
      <a:lvl5pPr marL="140716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5pPr>
      <a:lvl6pPr marL="175895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110105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46253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813685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87542" y="1159481"/>
            <a:ext cx="9518316" cy="387639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87542" y="1606160"/>
            <a:ext cx="9518316" cy="4726521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771607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610075" y="6340064"/>
            <a:ext cx="3473250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7552214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77073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5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58" r:id="rId1"/>
    <p:sldLayoutId id="2147484159" r:id="rId2"/>
    <p:sldLayoutId id="2147484160" r:id="rId3"/>
    <p:sldLayoutId id="2147484161" r:id="rId4"/>
    <p:sldLayoutId id="2147484162" r:id="rId5"/>
    <p:sldLayoutId id="2147484163" r:id="rId6"/>
    <p:sldLayoutId id="2147484164" r:id="rId7"/>
    <p:sldLayoutId id="2147484165" r:id="rId8"/>
    <p:sldLayoutId id="2147484166" r:id="rId9"/>
    <p:sldLayoutId id="2147484167" r:id="rId10"/>
    <p:sldLayoutId id="2147484168" r:id="rId11"/>
    <p:sldLayoutId id="2147484169" r:id="rId12"/>
    <p:sldLayoutId id="2147484170" r:id="rId13"/>
    <p:sldLayoutId id="2147484171" r:id="rId14"/>
    <p:sldLayoutId id="2147484172" r:id="rId15"/>
    <p:sldLayoutId id="2147484173" r:id="rId16"/>
    <p:sldLayoutId id="2147484174" r:id="rId17"/>
    <p:sldLayoutId id="2147484175" r:id="rId18"/>
    <p:sldLayoutId id="2147484176" r:id="rId19"/>
  </p:sldLayoutIdLst>
  <p:txStyles>
    <p:titleStyle>
      <a:lvl1pPr algn="l" defTabSz="703580" rtl="0" eaLnBrk="1" fontAlgn="auto" latinLnBrk="0" hangingPunct="1">
        <a:lnSpc>
          <a:spcPct val="100000"/>
        </a:lnSpc>
        <a:spcBef>
          <a:spcPct val="0"/>
        </a:spcBef>
        <a:buNone/>
        <a:defRPr sz="1845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17589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52768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38250" algn="l"/>
        </a:tabLst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87947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230630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58305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193421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28600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63779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98958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1pPr>
      <a:lvl2pPr marL="35179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2pPr>
      <a:lvl3pPr marL="70358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3pPr>
      <a:lvl4pPr marL="105537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4pPr>
      <a:lvl5pPr marL="140716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5pPr>
      <a:lvl6pPr marL="175895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110105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46253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813685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87542" y="1159481"/>
            <a:ext cx="9518316" cy="387639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87542" y="1606160"/>
            <a:ext cx="9518316" cy="4726521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771607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610075" y="6340064"/>
            <a:ext cx="3473250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7552214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77073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5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78" r:id="rId1"/>
    <p:sldLayoutId id="2147484179" r:id="rId2"/>
    <p:sldLayoutId id="2147484180" r:id="rId3"/>
    <p:sldLayoutId id="2147484181" r:id="rId4"/>
    <p:sldLayoutId id="2147484182" r:id="rId5"/>
    <p:sldLayoutId id="2147484183" r:id="rId6"/>
    <p:sldLayoutId id="2147484184" r:id="rId7"/>
    <p:sldLayoutId id="2147484185" r:id="rId8"/>
    <p:sldLayoutId id="2147484186" r:id="rId9"/>
    <p:sldLayoutId id="2147484187" r:id="rId10"/>
    <p:sldLayoutId id="2147484188" r:id="rId11"/>
    <p:sldLayoutId id="2147484189" r:id="rId12"/>
    <p:sldLayoutId id="2147484190" r:id="rId13"/>
    <p:sldLayoutId id="2147484191" r:id="rId14"/>
    <p:sldLayoutId id="2147484192" r:id="rId15"/>
    <p:sldLayoutId id="2147484193" r:id="rId16"/>
    <p:sldLayoutId id="2147484194" r:id="rId17"/>
    <p:sldLayoutId id="2147484195" r:id="rId18"/>
    <p:sldLayoutId id="2147484196" r:id="rId19"/>
  </p:sldLayoutIdLst>
  <p:txStyles>
    <p:titleStyle>
      <a:lvl1pPr algn="l" defTabSz="703580" rtl="0" eaLnBrk="1" fontAlgn="auto" latinLnBrk="0" hangingPunct="1">
        <a:lnSpc>
          <a:spcPct val="100000"/>
        </a:lnSpc>
        <a:spcBef>
          <a:spcPct val="0"/>
        </a:spcBef>
        <a:buNone/>
        <a:defRPr sz="1845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17589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52768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38250" algn="l"/>
        </a:tabLst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87947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230630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58305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193421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28600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63779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98958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1pPr>
      <a:lvl2pPr marL="35179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2pPr>
      <a:lvl3pPr marL="70358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3pPr>
      <a:lvl4pPr marL="105537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4pPr>
      <a:lvl5pPr marL="140716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5pPr>
      <a:lvl6pPr marL="175895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110105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46253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813685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87542" y="1159481"/>
            <a:ext cx="9518316" cy="387639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87542" y="1606160"/>
            <a:ext cx="9518316" cy="4726521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771607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610075" y="6340064"/>
            <a:ext cx="3473250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7552214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77073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5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98" r:id="rId1"/>
    <p:sldLayoutId id="2147484199" r:id="rId2"/>
    <p:sldLayoutId id="2147484200" r:id="rId3"/>
    <p:sldLayoutId id="2147484201" r:id="rId4"/>
    <p:sldLayoutId id="2147484202" r:id="rId5"/>
    <p:sldLayoutId id="2147484203" r:id="rId6"/>
    <p:sldLayoutId id="2147484204" r:id="rId7"/>
    <p:sldLayoutId id="2147484205" r:id="rId8"/>
    <p:sldLayoutId id="2147484206" r:id="rId9"/>
    <p:sldLayoutId id="2147484207" r:id="rId10"/>
    <p:sldLayoutId id="2147484208" r:id="rId11"/>
    <p:sldLayoutId id="2147484209" r:id="rId12"/>
    <p:sldLayoutId id="2147484210" r:id="rId13"/>
    <p:sldLayoutId id="2147484211" r:id="rId14"/>
    <p:sldLayoutId id="2147484212" r:id="rId15"/>
    <p:sldLayoutId id="2147484213" r:id="rId16"/>
    <p:sldLayoutId id="2147484214" r:id="rId17"/>
    <p:sldLayoutId id="2147484215" r:id="rId18"/>
    <p:sldLayoutId id="2147484216" r:id="rId19"/>
  </p:sldLayoutIdLst>
  <p:txStyles>
    <p:titleStyle>
      <a:lvl1pPr algn="l" defTabSz="703580" rtl="0" eaLnBrk="1" fontAlgn="auto" latinLnBrk="0" hangingPunct="1">
        <a:lnSpc>
          <a:spcPct val="100000"/>
        </a:lnSpc>
        <a:spcBef>
          <a:spcPct val="0"/>
        </a:spcBef>
        <a:buNone/>
        <a:defRPr sz="1845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17589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52768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38250" algn="l"/>
        </a:tabLst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87947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230630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58305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193421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28600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63779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98958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1pPr>
      <a:lvl2pPr marL="35179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2pPr>
      <a:lvl3pPr marL="70358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3pPr>
      <a:lvl4pPr marL="105537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4pPr>
      <a:lvl5pPr marL="140716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5pPr>
      <a:lvl6pPr marL="175895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110105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46253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813685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87542" y="1159481"/>
            <a:ext cx="9518316" cy="387639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87542" y="1606160"/>
            <a:ext cx="9518316" cy="4726521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771607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610075" y="6340064"/>
            <a:ext cx="3473250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7552214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77073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5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</p:sldLayoutIdLst>
  <p:txStyles>
    <p:titleStyle>
      <a:lvl1pPr algn="l" defTabSz="703580" rtl="0" eaLnBrk="1" fontAlgn="auto" latinLnBrk="0" hangingPunct="1">
        <a:lnSpc>
          <a:spcPct val="100000"/>
        </a:lnSpc>
        <a:spcBef>
          <a:spcPct val="0"/>
        </a:spcBef>
        <a:buNone/>
        <a:defRPr sz="1845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17589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52768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38250" algn="l"/>
        </a:tabLst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87947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230630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58305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193421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28600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63779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98958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1pPr>
      <a:lvl2pPr marL="35179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2pPr>
      <a:lvl3pPr marL="70358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3pPr>
      <a:lvl4pPr marL="105537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4pPr>
      <a:lvl5pPr marL="140716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5pPr>
      <a:lvl6pPr marL="175895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110105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46253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813685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87542" y="1159481"/>
            <a:ext cx="9518316" cy="387639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87542" y="1606160"/>
            <a:ext cx="9518316" cy="4726521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771607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610075" y="6340064"/>
            <a:ext cx="3473250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7552214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77073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5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</p:sldLayoutIdLst>
  <p:txStyles>
    <p:titleStyle>
      <a:lvl1pPr algn="l" defTabSz="703580" rtl="0" eaLnBrk="1" fontAlgn="auto" latinLnBrk="0" hangingPunct="1">
        <a:lnSpc>
          <a:spcPct val="100000"/>
        </a:lnSpc>
        <a:spcBef>
          <a:spcPct val="0"/>
        </a:spcBef>
        <a:buNone/>
        <a:defRPr sz="1845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17589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52768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38250" algn="l"/>
        </a:tabLst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87947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230630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58305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193421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28600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63779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98958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1pPr>
      <a:lvl2pPr marL="35179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2pPr>
      <a:lvl3pPr marL="70358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3pPr>
      <a:lvl4pPr marL="105537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4pPr>
      <a:lvl5pPr marL="140716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5pPr>
      <a:lvl6pPr marL="175895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110105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46253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813685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87542" y="1159481"/>
            <a:ext cx="9518316" cy="387639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87542" y="1606160"/>
            <a:ext cx="9518316" cy="4726521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771607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610075" y="6340064"/>
            <a:ext cx="3473250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7552214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77073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5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36" r:id="rId19"/>
  </p:sldLayoutIdLst>
  <p:txStyles>
    <p:titleStyle>
      <a:lvl1pPr algn="l" defTabSz="703580" rtl="0" eaLnBrk="1" fontAlgn="auto" latinLnBrk="0" hangingPunct="1">
        <a:lnSpc>
          <a:spcPct val="100000"/>
        </a:lnSpc>
        <a:spcBef>
          <a:spcPct val="0"/>
        </a:spcBef>
        <a:buNone/>
        <a:defRPr sz="1845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17589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52768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38250" algn="l"/>
        </a:tabLst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87947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230630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58305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193421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28600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63779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98958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1pPr>
      <a:lvl2pPr marL="35179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2pPr>
      <a:lvl3pPr marL="70358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3pPr>
      <a:lvl4pPr marL="105537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4pPr>
      <a:lvl5pPr marL="140716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5pPr>
      <a:lvl6pPr marL="175895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110105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46253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813685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87542" y="1159481"/>
            <a:ext cx="9518316" cy="387639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87542" y="1606160"/>
            <a:ext cx="9518316" cy="4726521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771607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610075" y="6340064"/>
            <a:ext cx="3473250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7552214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77073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5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  <p:sldLayoutId id="2147483755" r:id="rId18"/>
    <p:sldLayoutId id="2147483756" r:id="rId19"/>
  </p:sldLayoutIdLst>
  <p:txStyles>
    <p:titleStyle>
      <a:lvl1pPr algn="l" defTabSz="703580" rtl="0" eaLnBrk="1" fontAlgn="auto" latinLnBrk="0" hangingPunct="1">
        <a:lnSpc>
          <a:spcPct val="100000"/>
        </a:lnSpc>
        <a:spcBef>
          <a:spcPct val="0"/>
        </a:spcBef>
        <a:buNone/>
        <a:defRPr sz="1845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17589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52768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38250" algn="l"/>
        </a:tabLst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87947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230630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58305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193421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28600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63779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98958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1pPr>
      <a:lvl2pPr marL="35179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2pPr>
      <a:lvl3pPr marL="70358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3pPr>
      <a:lvl4pPr marL="105537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4pPr>
      <a:lvl5pPr marL="140716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5pPr>
      <a:lvl6pPr marL="175895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110105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46253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813685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87542" y="1159481"/>
            <a:ext cx="9518316" cy="387639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87542" y="1606160"/>
            <a:ext cx="9518316" cy="4726521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771607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610075" y="6340064"/>
            <a:ext cx="3473250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7552214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77073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5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  <p:sldLayoutId id="2147483774" r:id="rId17"/>
    <p:sldLayoutId id="2147483775" r:id="rId18"/>
    <p:sldLayoutId id="2147483776" r:id="rId19"/>
  </p:sldLayoutIdLst>
  <p:txStyles>
    <p:titleStyle>
      <a:lvl1pPr algn="l" defTabSz="703580" rtl="0" eaLnBrk="1" fontAlgn="auto" latinLnBrk="0" hangingPunct="1">
        <a:lnSpc>
          <a:spcPct val="100000"/>
        </a:lnSpc>
        <a:spcBef>
          <a:spcPct val="0"/>
        </a:spcBef>
        <a:buNone/>
        <a:defRPr sz="1845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17589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52768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38250" algn="l"/>
        </a:tabLst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87947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230630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58305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193421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28600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63779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98958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1pPr>
      <a:lvl2pPr marL="35179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2pPr>
      <a:lvl3pPr marL="70358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3pPr>
      <a:lvl4pPr marL="105537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4pPr>
      <a:lvl5pPr marL="140716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5pPr>
      <a:lvl6pPr marL="175895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110105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46253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813685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87542" y="1159481"/>
            <a:ext cx="9518316" cy="387639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87542" y="1606160"/>
            <a:ext cx="9518316" cy="4726521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771607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610075" y="6340064"/>
            <a:ext cx="3473250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7552214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77073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5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  <p:sldLayoutId id="2147483792" r:id="rId15"/>
    <p:sldLayoutId id="2147483793" r:id="rId16"/>
    <p:sldLayoutId id="2147483794" r:id="rId17"/>
    <p:sldLayoutId id="2147483795" r:id="rId18"/>
    <p:sldLayoutId id="2147483796" r:id="rId19"/>
  </p:sldLayoutIdLst>
  <p:txStyles>
    <p:titleStyle>
      <a:lvl1pPr algn="l" defTabSz="703580" rtl="0" eaLnBrk="1" fontAlgn="auto" latinLnBrk="0" hangingPunct="1">
        <a:lnSpc>
          <a:spcPct val="100000"/>
        </a:lnSpc>
        <a:spcBef>
          <a:spcPct val="0"/>
        </a:spcBef>
        <a:buNone/>
        <a:defRPr sz="1845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17589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52768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38250" algn="l"/>
        </a:tabLst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87947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230630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58305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193421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28600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63779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98958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1pPr>
      <a:lvl2pPr marL="35179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2pPr>
      <a:lvl3pPr marL="70358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3pPr>
      <a:lvl4pPr marL="105537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4pPr>
      <a:lvl5pPr marL="140716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5pPr>
      <a:lvl6pPr marL="175895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110105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46253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813685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87542" y="1159481"/>
            <a:ext cx="9518316" cy="387639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87542" y="1606160"/>
            <a:ext cx="9518316" cy="4726521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771607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610075" y="6340064"/>
            <a:ext cx="3473250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7552214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2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77073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5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  <p:sldLayoutId id="2147483810" r:id="rId13"/>
    <p:sldLayoutId id="2147483811" r:id="rId14"/>
    <p:sldLayoutId id="2147483812" r:id="rId15"/>
    <p:sldLayoutId id="2147483813" r:id="rId16"/>
    <p:sldLayoutId id="2147483814" r:id="rId17"/>
    <p:sldLayoutId id="2147483815" r:id="rId18"/>
    <p:sldLayoutId id="2147483816" r:id="rId19"/>
  </p:sldLayoutIdLst>
  <p:txStyles>
    <p:titleStyle>
      <a:lvl1pPr algn="l" defTabSz="703580" rtl="0" eaLnBrk="1" fontAlgn="auto" latinLnBrk="0" hangingPunct="1">
        <a:lnSpc>
          <a:spcPct val="100000"/>
        </a:lnSpc>
        <a:spcBef>
          <a:spcPct val="0"/>
        </a:spcBef>
        <a:buNone/>
        <a:defRPr sz="1845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17589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52768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38250" algn="l"/>
        </a:tabLst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87947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230630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583055" indent="-175895" algn="l" defTabSz="7035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3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193421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28600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63779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989580" indent="-175895" algn="l" defTabSz="703580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1pPr>
      <a:lvl2pPr marL="35179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2pPr>
      <a:lvl3pPr marL="70358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3pPr>
      <a:lvl4pPr marL="105537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4pPr>
      <a:lvl5pPr marL="140716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5pPr>
      <a:lvl6pPr marL="175895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110105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462530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813685" algn="l" defTabSz="703580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7" Type="http://schemas.openxmlformats.org/officeDocument/2006/relationships/tags" Target="../tags/tag6389.xml"/><Relationship Id="rId6" Type="http://schemas.openxmlformats.org/officeDocument/2006/relationships/tags" Target="../tags/tag6388.xml"/><Relationship Id="rId5" Type="http://schemas.openxmlformats.org/officeDocument/2006/relationships/image" Target="../media/image3.png"/><Relationship Id="rId4" Type="http://schemas.openxmlformats.org/officeDocument/2006/relationships/tags" Target="../tags/tag6387.xml"/><Relationship Id="rId3" Type="http://schemas.openxmlformats.org/officeDocument/2006/relationships/tags" Target="../tags/tag6386.xml"/><Relationship Id="rId2" Type="http://schemas.openxmlformats.org/officeDocument/2006/relationships/image" Target="../media/image2.png"/><Relationship Id="rId1" Type="http://schemas.openxmlformats.org/officeDocument/2006/relationships/tags" Target="../tags/tag6385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91.xml"/><Relationship Id="rId5" Type="http://schemas.openxmlformats.org/officeDocument/2006/relationships/tags" Target="../tags/tag6427.xml"/><Relationship Id="rId4" Type="http://schemas.openxmlformats.org/officeDocument/2006/relationships/image" Target="../media/image17.png"/><Relationship Id="rId3" Type="http://schemas.openxmlformats.org/officeDocument/2006/relationships/tags" Target="../tags/tag6426.xml"/><Relationship Id="rId2" Type="http://schemas.openxmlformats.org/officeDocument/2006/relationships/image" Target="../media/image2.png"/><Relationship Id="rId1" Type="http://schemas.openxmlformats.org/officeDocument/2006/relationships/tags" Target="../tags/tag6425.xml"/></Relationships>
</file>

<file path=ppt/slides/_rels/slide10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839.xml"/><Relationship Id="rId4" Type="http://schemas.openxmlformats.org/officeDocument/2006/relationships/image" Target="../media/image165.png"/><Relationship Id="rId3" Type="http://schemas.openxmlformats.org/officeDocument/2006/relationships/tags" Target="../tags/tag6838.xml"/><Relationship Id="rId2" Type="http://schemas.openxmlformats.org/officeDocument/2006/relationships/image" Target="../media/image2.png"/><Relationship Id="rId1" Type="http://schemas.openxmlformats.org/officeDocument/2006/relationships/tags" Target="../tags/tag6837.xml"/></Relationships>
</file>

<file path=ppt/slides/_rels/slide10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842.xml"/><Relationship Id="rId4" Type="http://schemas.openxmlformats.org/officeDocument/2006/relationships/image" Target="../media/image166.png"/><Relationship Id="rId3" Type="http://schemas.openxmlformats.org/officeDocument/2006/relationships/tags" Target="../tags/tag6841.xml"/><Relationship Id="rId2" Type="http://schemas.openxmlformats.org/officeDocument/2006/relationships/image" Target="../media/image2.png"/><Relationship Id="rId1" Type="http://schemas.openxmlformats.org/officeDocument/2006/relationships/tags" Target="../tags/tag6840.xml"/></Relationships>
</file>

<file path=ppt/slides/_rels/slide10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845.xml"/><Relationship Id="rId4" Type="http://schemas.openxmlformats.org/officeDocument/2006/relationships/image" Target="../media/image167.png"/><Relationship Id="rId3" Type="http://schemas.openxmlformats.org/officeDocument/2006/relationships/tags" Target="../tags/tag6844.xml"/><Relationship Id="rId2" Type="http://schemas.openxmlformats.org/officeDocument/2006/relationships/image" Target="../media/image2.png"/><Relationship Id="rId1" Type="http://schemas.openxmlformats.org/officeDocument/2006/relationships/tags" Target="../tags/tag6843.xml"/></Relationships>
</file>

<file path=ppt/slides/_rels/slide10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848.xml"/><Relationship Id="rId4" Type="http://schemas.openxmlformats.org/officeDocument/2006/relationships/image" Target="../media/image168.png"/><Relationship Id="rId3" Type="http://schemas.openxmlformats.org/officeDocument/2006/relationships/tags" Target="../tags/tag6847.xml"/><Relationship Id="rId2" Type="http://schemas.openxmlformats.org/officeDocument/2006/relationships/image" Target="../media/image2.png"/><Relationship Id="rId1" Type="http://schemas.openxmlformats.org/officeDocument/2006/relationships/tags" Target="../tags/tag6846.xml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851.xml"/><Relationship Id="rId4" Type="http://schemas.openxmlformats.org/officeDocument/2006/relationships/image" Target="../media/image169.png"/><Relationship Id="rId3" Type="http://schemas.openxmlformats.org/officeDocument/2006/relationships/tags" Target="../tags/tag6850.xml"/><Relationship Id="rId2" Type="http://schemas.openxmlformats.org/officeDocument/2006/relationships/image" Target="../media/image2.png"/><Relationship Id="rId1" Type="http://schemas.openxmlformats.org/officeDocument/2006/relationships/tags" Target="../tags/tag6849.xml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854.xml"/><Relationship Id="rId4" Type="http://schemas.openxmlformats.org/officeDocument/2006/relationships/image" Target="../media/image170.png"/><Relationship Id="rId3" Type="http://schemas.openxmlformats.org/officeDocument/2006/relationships/tags" Target="../tags/tag6853.xml"/><Relationship Id="rId2" Type="http://schemas.openxmlformats.org/officeDocument/2006/relationships/image" Target="../media/image2.png"/><Relationship Id="rId1" Type="http://schemas.openxmlformats.org/officeDocument/2006/relationships/tags" Target="../tags/tag6852.xml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857.xml"/><Relationship Id="rId4" Type="http://schemas.openxmlformats.org/officeDocument/2006/relationships/image" Target="../media/image171.png"/><Relationship Id="rId3" Type="http://schemas.openxmlformats.org/officeDocument/2006/relationships/tags" Target="../tags/tag6856.xml"/><Relationship Id="rId2" Type="http://schemas.openxmlformats.org/officeDocument/2006/relationships/image" Target="../media/image2.png"/><Relationship Id="rId1" Type="http://schemas.openxmlformats.org/officeDocument/2006/relationships/tags" Target="../tags/tag6855.xml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860.xml"/><Relationship Id="rId4" Type="http://schemas.openxmlformats.org/officeDocument/2006/relationships/image" Target="../media/image172.png"/><Relationship Id="rId3" Type="http://schemas.openxmlformats.org/officeDocument/2006/relationships/tags" Target="../tags/tag6859.xml"/><Relationship Id="rId2" Type="http://schemas.openxmlformats.org/officeDocument/2006/relationships/image" Target="../media/image2.png"/><Relationship Id="rId1" Type="http://schemas.openxmlformats.org/officeDocument/2006/relationships/tags" Target="../tags/tag6858.xml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863.xml"/><Relationship Id="rId4" Type="http://schemas.openxmlformats.org/officeDocument/2006/relationships/image" Target="../media/image173.png"/><Relationship Id="rId3" Type="http://schemas.openxmlformats.org/officeDocument/2006/relationships/tags" Target="../tags/tag6862.xml"/><Relationship Id="rId2" Type="http://schemas.openxmlformats.org/officeDocument/2006/relationships/image" Target="../media/image2.png"/><Relationship Id="rId1" Type="http://schemas.openxmlformats.org/officeDocument/2006/relationships/tags" Target="../tags/tag6861.xml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866.xml"/><Relationship Id="rId4" Type="http://schemas.openxmlformats.org/officeDocument/2006/relationships/image" Target="../media/image174.png"/><Relationship Id="rId3" Type="http://schemas.openxmlformats.org/officeDocument/2006/relationships/tags" Target="../tags/tag6865.xml"/><Relationship Id="rId2" Type="http://schemas.openxmlformats.org/officeDocument/2006/relationships/image" Target="../media/image2.png"/><Relationship Id="rId1" Type="http://schemas.openxmlformats.org/officeDocument/2006/relationships/tags" Target="../tags/tag6864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91.xml"/><Relationship Id="rId5" Type="http://schemas.openxmlformats.org/officeDocument/2006/relationships/tags" Target="../tags/tag6430.xml"/><Relationship Id="rId4" Type="http://schemas.openxmlformats.org/officeDocument/2006/relationships/image" Target="../media/image18.png"/><Relationship Id="rId3" Type="http://schemas.openxmlformats.org/officeDocument/2006/relationships/tags" Target="../tags/tag6429.xml"/><Relationship Id="rId2" Type="http://schemas.openxmlformats.org/officeDocument/2006/relationships/image" Target="../media/image2.png"/><Relationship Id="rId1" Type="http://schemas.openxmlformats.org/officeDocument/2006/relationships/tags" Target="../tags/tag6428.xml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869.xml"/><Relationship Id="rId4" Type="http://schemas.openxmlformats.org/officeDocument/2006/relationships/image" Target="../media/image175.png"/><Relationship Id="rId3" Type="http://schemas.openxmlformats.org/officeDocument/2006/relationships/tags" Target="../tags/tag6868.xml"/><Relationship Id="rId2" Type="http://schemas.openxmlformats.org/officeDocument/2006/relationships/image" Target="../media/image2.png"/><Relationship Id="rId1" Type="http://schemas.openxmlformats.org/officeDocument/2006/relationships/tags" Target="../tags/tag6867.xml"/></Relationships>
</file>

<file path=ppt/slides/_rels/slide11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.vml"/><Relationship Id="rId8" Type="http://schemas.openxmlformats.org/officeDocument/2006/relationships/slideLayout" Target="../slideLayouts/slideLayout528.xml"/><Relationship Id="rId7" Type="http://schemas.openxmlformats.org/officeDocument/2006/relationships/tags" Target="../tags/tag6872.xml"/><Relationship Id="rId6" Type="http://schemas.openxmlformats.org/officeDocument/2006/relationships/image" Target="../media/image177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76.png"/><Relationship Id="rId3" Type="http://schemas.openxmlformats.org/officeDocument/2006/relationships/tags" Target="../tags/tag6871.xml"/><Relationship Id="rId2" Type="http://schemas.openxmlformats.org/officeDocument/2006/relationships/image" Target="../media/image2.png"/><Relationship Id="rId1" Type="http://schemas.openxmlformats.org/officeDocument/2006/relationships/tags" Target="../tags/tag6870.xml"/></Relationships>
</file>

<file path=ppt/slides/_rels/slide1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875.xml"/><Relationship Id="rId4" Type="http://schemas.openxmlformats.org/officeDocument/2006/relationships/image" Target="../media/image178.png"/><Relationship Id="rId3" Type="http://schemas.openxmlformats.org/officeDocument/2006/relationships/tags" Target="../tags/tag6874.xml"/><Relationship Id="rId2" Type="http://schemas.openxmlformats.org/officeDocument/2006/relationships/image" Target="../media/image2.png"/><Relationship Id="rId1" Type="http://schemas.openxmlformats.org/officeDocument/2006/relationships/tags" Target="../tags/tag6873.xml"/></Relationships>
</file>

<file path=ppt/slides/_rels/slide113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.vml"/><Relationship Id="rId8" Type="http://schemas.openxmlformats.org/officeDocument/2006/relationships/slideLayout" Target="../slideLayouts/slideLayout528.xml"/><Relationship Id="rId7" Type="http://schemas.openxmlformats.org/officeDocument/2006/relationships/tags" Target="../tags/tag6878.xml"/><Relationship Id="rId6" Type="http://schemas.openxmlformats.org/officeDocument/2006/relationships/image" Target="../media/image17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79.png"/><Relationship Id="rId3" Type="http://schemas.openxmlformats.org/officeDocument/2006/relationships/tags" Target="../tags/tag6877.xml"/><Relationship Id="rId2" Type="http://schemas.openxmlformats.org/officeDocument/2006/relationships/image" Target="../media/image2.png"/><Relationship Id="rId1" Type="http://schemas.openxmlformats.org/officeDocument/2006/relationships/tags" Target="../tags/tag6876.xml"/></Relationships>
</file>

<file path=ppt/slides/_rels/slide114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.vml"/><Relationship Id="rId8" Type="http://schemas.openxmlformats.org/officeDocument/2006/relationships/slideLayout" Target="../slideLayouts/slideLayout528.xml"/><Relationship Id="rId7" Type="http://schemas.openxmlformats.org/officeDocument/2006/relationships/tags" Target="../tags/tag6881.xml"/><Relationship Id="rId6" Type="http://schemas.openxmlformats.org/officeDocument/2006/relationships/image" Target="../media/image181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80.png"/><Relationship Id="rId3" Type="http://schemas.openxmlformats.org/officeDocument/2006/relationships/tags" Target="../tags/tag6880.xml"/><Relationship Id="rId2" Type="http://schemas.openxmlformats.org/officeDocument/2006/relationships/image" Target="../media/image2.png"/><Relationship Id="rId1" Type="http://schemas.openxmlformats.org/officeDocument/2006/relationships/tags" Target="../tags/tag6879.xml"/></Relationships>
</file>

<file path=ppt/slides/_rels/slide1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884.xml"/><Relationship Id="rId4" Type="http://schemas.openxmlformats.org/officeDocument/2006/relationships/image" Target="../media/image182.png"/><Relationship Id="rId3" Type="http://schemas.openxmlformats.org/officeDocument/2006/relationships/tags" Target="../tags/tag6883.xml"/><Relationship Id="rId2" Type="http://schemas.openxmlformats.org/officeDocument/2006/relationships/image" Target="../media/image2.png"/><Relationship Id="rId1" Type="http://schemas.openxmlformats.org/officeDocument/2006/relationships/tags" Target="../tags/tag6882.xml"/></Relationships>
</file>

<file path=ppt/slides/_rels/slide116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4.vml"/><Relationship Id="rId8" Type="http://schemas.openxmlformats.org/officeDocument/2006/relationships/slideLayout" Target="../slideLayouts/slideLayout528.xml"/><Relationship Id="rId7" Type="http://schemas.openxmlformats.org/officeDocument/2006/relationships/tags" Target="../tags/tag6887.xml"/><Relationship Id="rId6" Type="http://schemas.openxmlformats.org/officeDocument/2006/relationships/image" Target="../media/image181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83.png"/><Relationship Id="rId3" Type="http://schemas.openxmlformats.org/officeDocument/2006/relationships/tags" Target="../tags/tag6886.xml"/><Relationship Id="rId2" Type="http://schemas.openxmlformats.org/officeDocument/2006/relationships/image" Target="../media/image2.png"/><Relationship Id="rId1" Type="http://schemas.openxmlformats.org/officeDocument/2006/relationships/tags" Target="../tags/tag6885.xml"/></Relationships>
</file>

<file path=ppt/slides/_rels/slide117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5.vml"/><Relationship Id="rId8" Type="http://schemas.openxmlformats.org/officeDocument/2006/relationships/slideLayout" Target="../slideLayouts/slideLayout528.xml"/><Relationship Id="rId7" Type="http://schemas.openxmlformats.org/officeDocument/2006/relationships/tags" Target="../tags/tag6890.xml"/><Relationship Id="rId6" Type="http://schemas.openxmlformats.org/officeDocument/2006/relationships/image" Target="../media/image181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84.png"/><Relationship Id="rId3" Type="http://schemas.openxmlformats.org/officeDocument/2006/relationships/tags" Target="../tags/tag6889.xml"/><Relationship Id="rId2" Type="http://schemas.openxmlformats.org/officeDocument/2006/relationships/image" Target="../media/image2.png"/><Relationship Id="rId1" Type="http://schemas.openxmlformats.org/officeDocument/2006/relationships/tags" Target="../tags/tag6888.xml"/></Relationships>
</file>

<file path=ppt/slides/_rels/slide1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893.xml"/><Relationship Id="rId4" Type="http://schemas.openxmlformats.org/officeDocument/2006/relationships/image" Target="../media/image185.png"/><Relationship Id="rId3" Type="http://schemas.openxmlformats.org/officeDocument/2006/relationships/tags" Target="../tags/tag6892.xml"/><Relationship Id="rId2" Type="http://schemas.openxmlformats.org/officeDocument/2006/relationships/image" Target="../media/image2.png"/><Relationship Id="rId1" Type="http://schemas.openxmlformats.org/officeDocument/2006/relationships/tags" Target="../tags/tag6891.xml"/></Relationships>
</file>

<file path=ppt/slides/_rels/slide1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896.xml"/><Relationship Id="rId4" Type="http://schemas.openxmlformats.org/officeDocument/2006/relationships/image" Target="../media/image186.png"/><Relationship Id="rId3" Type="http://schemas.openxmlformats.org/officeDocument/2006/relationships/tags" Target="../tags/tag6895.xml"/><Relationship Id="rId2" Type="http://schemas.openxmlformats.org/officeDocument/2006/relationships/image" Target="../media/image2.png"/><Relationship Id="rId1" Type="http://schemas.openxmlformats.org/officeDocument/2006/relationships/tags" Target="../tags/tag6894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91.xml"/><Relationship Id="rId5" Type="http://schemas.openxmlformats.org/officeDocument/2006/relationships/tags" Target="../tags/tag6433.xml"/><Relationship Id="rId4" Type="http://schemas.openxmlformats.org/officeDocument/2006/relationships/image" Target="../media/image19.png"/><Relationship Id="rId3" Type="http://schemas.openxmlformats.org/officeDocument/2006/relationships/tags" Target="../tags/tag6432.xml"/><Relationship Id="rId2" Type="http://schemas.openxmlformats.org/officeDocument/2006/relationships/image" Target="../media/image2.png"/><Relationship Id="rId1" Type="http://schemas.openxmlformats.org/officeDocument/2006/relationships/tags" Target="../tags/tag6431.xml"/></Relationships>
</file>

<file path=ppt/slides/_rels/slide1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899.xml"/><Relationship Id="rId4" Type="http://schemas.openxmlformats.org/officeDocument/2006/relationships/image" Target="../media/image187.png"/><Relationship Id="rId3" Type="http://schemas.openxmlformats.org/officeDocument/2006/relationships/tags" Target="../tags/tag6898.xml"/><Relationship Id="rId2" Type="http://schemas.openxmlformats.org/officeDocument/2006/relationships/image" Target="../media/image2.png"/><Relationship Id="rId1" Type="http://schemas.openxmlformats.org/officeDocument/2006/relationships/tags" Target="../tags/tag6897.xml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902.xml"/><Relationship Id="rId4" Type="http://schemas.openxmlformats.org/officeDocument/2006/relationships/image" Target="../media/image188.png"/><Relationship Id="rId3" Type="http://schemas.openxmlformats.org/officeDocument/2006/relationships/tags" Target="../tags/tag6901.xml"/><Relationship Id="rId2" Type="http://schemas.openxmlformats.org/officeDocument/2006/relationships/image" Target="../media/image2.png"/><Relationship Id="rId1" Type="http://schemas.openxmlformats.org/officeDocument/2006/relationships/tags" Target="../tags/tag6900.xml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905.xml"/><Relationship Id="rId4" Type="http://schemas.openxmlformats.org/officeDocument/2006/relationships/image" Target="../media/image189.png"/><Relationship Id="rId3" Type="http://schemas.openxmlformats.org/officeDocument/2006/relationships/tags" Target="../tags/tag6904.xml"/><Relationship Id="rId2" Type="http://schemas.openxmlformats.org/officeDocument/2006/relationships/image" Target="../media/image2.png"/><Relationship Id="rId1" Type="http://schemas.openxmlformats.org/officeDocument/2006/relationships/tags" Target="../tags/tag6903.xml"/></Relationships>
</file>

<file path=ppt/slides/_rels/slide1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908.xml"/><Relationship Id="rId4" Type="http://schemas.openxmlformats.org/officeDocument/2006/relationships/image" Target="../media/image190.png"/><Relationship Id="rId3" Type="http://schemas.openxmlformats.org/officeDocument/2006/relationships/tags" Target="../tags/tag6907.xml"/><Relationship Id="rId2" Type="http://schemas.openxmlformats.org/officeDocument/2006/relationships/image" Target="../media/image2.png"/><Relationship Id="rId1" Type="http://schemas.openxmlformats.org/officeDocument/2006/relationships/tags" Target="../tags/tag6906.xml"/></Relationships>
</file>

<file path=ppt/slides/_rels/slide1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911.xml"/><Relationship Id="rId4" Type="http://schemas.openxmlformats.org/officeDocument/2006/relationships/image" Target="../media/image191.png"/><Relationship Id="rId3" Type="http://schemas.openxmlformats.org/officeDocument/2006/relationships/tags" Target="../tags/tag6910.xml"/><Relationship Id="rId2" Type="http://schemas.openxmlformats.org/officeDocument/2006/relationships/image" Target="../media/image2.png"/><Relationship Id="rId1" Type="http://schemas.openxmlformats.org/officeDocument/2006/relationships/tags" Target="../tags/tag6909.xml"/></Relationships>
</file>

<file path=ppt/slides/_rels/slide1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914.xml"/><Relationship Id="rId4" Type="http://schemas.openxmlformats.org/officeDocument/2006/relationships/image" Target="../media/image192.png"/><Relationship Id="rId3" Type="http://schemas.openxmlformats.org/officeDocument/2006/relationships/tags" Target="../tags/tag6913.xml"/><Relationship Id="rId2" Type="http://schemas.openxmlformats.org/officeDocument/2006/relationships/image" Target="../media/image2.png"/><Relationship Id="rId1" Type="http://schemas.openxmlformats.org/officeDocument/2006/relationships/tags" Target="../tags/tag6912.xml"/></Relationships>
</file>

<file path=ppt/slides/_rels/slide1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28.xml"/><Relationship Id="rId6" Type="http://schemas.openxmlformats.org/officeDocument/2006/relationships/tags" Target="../tags/tag6917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Relationship Id="rId3" Type="http://schemas.openxmlformats.org/officeDocument/2006/relationships/tags" Target="../tags/tag6916.xml"/><Relationship Id="rId2" Type="http://schemas.openxmlformats.org/officeDocument/2006/relationships/image" Target="../media/image2.png"/><Relationship Id="rId1" Type="http://schemas.openxmlformats.org/officeDocument/2006/relationships/tags" Target="../tags/tag6915.xml"/></Relationships>
</file>

<file path=ppt/slides/_rels/slide1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920.xml"/><Relationship Id="rId4" Type="http://schemas.openxmlformats.org/officeDocument/2006/relationships/image" Target="../media/image195.png"/><Relationship Id="rId3" Type="http://schemas.openxmlformats.org/officeDocument/2006/relationships/tags" Target="../tags/tag6919.xml"/><Relationship Id="rId2" Type="http://schemas.openxmlformats.org/officeDocument/2006/relationships/image" Target="../media/image2.png"/><Relationship Id="rId1" Type="http://schemas.openxmlformats.org/officeDocument/2006/relationships/tags" Target="../tags/tag6918.xml"/></Relationships>
</file>

<file path=ppt/slides/_rels/slide1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923.xml"/><Relationship Id="rId4" Type="http://schemas.openxmlformats.org/officeDocument/2006/relationships/image" Target="../media/image196.png"/><Relationship Id="rId3" Type="http://schemas.openxmlformats.org/officeDocument/2006/relationships/tags" Target="../tags/tag6922.xml"/><Relationship Id="rId2" Type="http://schemas.openxmlformats.org/officeDocument/2006/relationships/image" Target="../media/image2.png"/><Relationship Id="rId1" Type="http://schemas.openxmlformats.org/officeDocument/2006/relationships/tags" Target="../tags/tag6921.xml"/></Relationships>
</file>

<file path=ppt/slides/_rels/slide1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926.xml"/><Relationship Id="rId4" Type="http://schemas.openxmlformats.org/officeDocument/2006/relationships/image" Target="../media/image197.png"/><Relationship Id="rId3" Type="http://schemas.openxmlformats.org/officeDocument/2006/relationships/tags" Target="../tags/tag6925.xml"/><Relationship Id="rId2" Type="http://schemas.openxmlformats.org/officeDocument/2006/relationships/image" Target="../media/image2.png"/><Relationship Id="rId1" Type="http://schemas.openxmlformats.org/officeDocument/2006/relationships/tags" Target="../tags/tag6924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91.xml"/><Relationship Id="rId5" Type="http://schemas.openxmlformats.org/officeDocument/2006/relationships/tags" Target="../tags/tag6436.xml"/><Relationship Id="rId4" Type="http://schemas.openxmlformats.org/officeDocument/2006/relationships/image" Target="../media/image20.png"/><Relationship Id="rId3" Type="http://schemas.openxmlformats.org/officeDocument/2006/relationships/tags" Target="../tags/tag6435.xml"/><Relationship Id="rId2" Type="http://schemas.openxmlformats.org/officeDocument/2006/relationships/image" Target="../media/image2.png"/><Relationship Id="rId1" Type="http://schemas.openxmlformats.org/officeDocument/2006/relationships/tags" Target="../tags/tag6434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8.xml"/><Relationship Id="rId7" Type="http://schemas.openxmlformats.org/officeDocument/2006/relationships/tags" Target="../tags/tag6931.xml"/><Relationship Id="rId6" Type="http://schemas.openxmlformats.org/officeDocument/2006/relationships/tags" Target="../tags/tag6930.xml"/><Relationship Id="rId5" Type="http://schemas.openxmlformats.org/officeDocument/2006/relationships/image" Target="../media/image3.png"/><Relationship Id="rId4" Type="http://schemas.openxmlformats.org/officeDocument/2006/relationships/tags" Target="../tags/tag6929.xml"/><Relationship Id="rId3" Type="http://schemas.openxmlformats.org/officeDocument/2006/relationships/tags" Target="../tags/tag6928.xml"/><Relationship Id="rId2" Type="http://schemas.openxmlformats.org/officeDocument/2006/relationships/image" Target="../media/image2.png"/><Relationship Id="rId1" Type="http://schemas.openxmlformats.org/officeDocument/2006/relationships/tags" Target="../tags/tag6927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91.xml"/><Relationship Id="rId5" Type="http://schemas.openxmlformats.org/officeDocument/2006/relationships/tags" Target="../tags/tag6439.xml"/><Relationship Id="rId4" Type="http://schemas.openxmlformats.org/officeDocument/2006/relationships/image" Target="../media/image21.png"/><Relationship Id="rId3" Type="http://schemas.openxmlformats.org/officeDocument/2006/relationships/tags" Target="../tags/tag6438.xml"/><Relationship Id="rId2" Type="http://schemas.openxmlformats.org/officeDocument/2006/relationships/image" Target="../media/image2.png"/><Relationship Id="rId1" Type="http://schemas.openxmlformats.org/officeDocument/2006/relationships/tags" Target="../tags/tag6437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91.xml"/><Relationship Id="rId6" Type="http://schemas.openxmlformats.org/officeDocument/2006/relationships/tags" Target="../tags/tag6443.xml"/><Relationship Id="rId5" Type="http://schemas.openxmlformats.org/officeDocument/2006/relationships/tags" Target="../tags/tag6442.xml"/><Relationship Id="rId4" Type="http://schemas.openxmlformats.org/officeDocument/2006/relationships/image" Target="../media/image22.png"/><Relationship Id="rId3" Type="http://schemas.openxmlformats.org/officeDocument/2006/relationships/tags" Target="../tags/tag6441.xml"/><Relationship Id="rId2" Type="http://schemas.openxmlformats.org/officeDocument/2006/relationships/image" Target="../media/image2.png"/><Relationship Id="rId1" Type="http://schemas.openxmlformats.org/officeDocument/2006/relationships/tags" Target="../tags/tag6440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tags" Target="../tags/tag6448.xml"/><Relationship Id="rId7" Type="http://schemas.openxmlformats.org/officeDocument/2006/relationships/image" Target="../media/image23.jpeg"/><Relationship Id="rId6" Type="http://schemas.openxmlformats.org/officeDocument/2006/relationships/tags" Target="../tags/tag6447.xml"/><Relationship Id="rId5" Type="http://schemas.openxmlformats.org/officeDocument/2006/relationships/image" Target="../media/image3.png"/><Relationship Id="rId4" Type="http://schemas.openxmlformats.org/officeDocument/2006/relationships/tags" Target="../tags/tag6446.xml"/><Relationship Id="rId3" Type="http://schemas.openxmlformats.org/officeDocument/2006/relationships/tags" Target="../tags/tag6445.xml"/><Relationship Id="rId2" Type="http://schemas.openxmlformats.org/officeDocument/2006/relationships/image" Target="../media/image2.png"/><Relationship Id="rId16" Type="http://schemas.openxmlformats.org/officeDocument/2006/relationships/slideLayout" Target="../slideLayouts/slideLayout91.xml"/><Relationship Id="rId15" Type="http://schemas.openxmlformats.org/officeDocument/2006/relationships/tags" Target="../tags/tag6452.xml"/><Relationship Id="rId14" Type="http://schemas.openxmlformats.org/officeDocument/2006/relationships/tags" Target="../tags/tag6451.xml"/><Relationship Id="rId13" Type="http://schemas.openxmlformats.org/officeDocument/2006/relationships/image" Target="../media/image26.png"/><Relationship Id="rId12" Type="http://schemas.openxmlformats.org/officeDocument/2006/relationships/tags" Target="../tags/tag6450.xml"/><Relationship Id="rId11" Type="http://schemas.openxmlformats.org/officeDocument/2006/relationships/image" Target="../media/image25.png"/><Relationship Id="rId10" Type="http://schemas.openxmlformats.org/officeDocument/2006/relationships/tags" Target="../tags/tag6449.xml"/><Relationship Id="rId1" Type="http://schemas.openxmlformats.org/officeDocument/2006/relationships/tags" Target="../tags/tag6444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6458.xml"/><Relationship Id="rId8" Type="http://schemas.openxmlformats.org/officeDocument/2006/relationships/image" Target="../media/image28.png"/><Relationship Id="rId7" Type="http://schemas.openxmlformats.org/officeDocument/2006/relationships/tags" Target="../tags/tag6457.xml"/><Relationship Id="rId6" Type="http://schemas.openxmlformats.org/officeDocument/2006/relationships/image" Target="../media/image27.png"/><Relationship Id="rId5" Type="http://schemas.openxmlformats.org/officeDocument/2006/relationships/tags" Target="../tags/tag6456.xml"/><Relationship Id="rId4" Type="http://schemas.openxmlformats.org/officeDocument/2006/relationships/tags" Target="../tags/tag6455.xml"/><Relationship Id="rId3" Type="http://schemas.openxmlformats.org/officeDocument/2006/relationships/tags" Target="../tags/tag6454.xml"/><Relationship Id="rId2" Type="http://schemas.openxmlformats.org/officeDocument/2006/relationships/image" Target="../media/image2.png"/><Relationship Id="rId15" Type="http://schemas.openxmlformats.org/officeDocument/2006/relationships/slideLayout" Target="../slideLayouts/slideLayout110.xml"/><Relationship Id="rId14" Type="http://schemas.openxmlformats.org/officeDocument/2006/relationships/tags" Target="../tags/tag6461.xml"/><Relationship Id="rId13" Type="http://schemas.openxmlformats.org/officeDocument/2006/relationships/tags" Target="../tags/tag6460.xml"/><Relationship Id="rId12" Type="http://schemas.openxmlformats.org/officeDocument/2006/relationships/image" Target="../media/image30.png"/><Relationship Id="rId11" Type="http://schemas.openxmlformats.org/officeDocument/2006/relationships/tags" Target="../tags/tag6459.xml"/><Relationship Id="rId10" Type="http://schemas.openxmlformats.org/officeDocument/2006/relationships/image" Target="../media/image29.png"/><Relationship Id="rId1" Type="http://schemas.openxmlformats.org/officeDocument/2006/relationships/tags" Target="../tags/tag6453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6467.xml"/><Relationship Id="rId8" Type="http://schemas.openxmlformats.org/officeDocument/2006/relationships/tags" Target="../tags/tag6466.xml"/><Relationship Id="rId7" Type="http://schemas.openxmlformats.org/officeDocument/2006/relationships/image" Target="../media/image32.png"/><Relationship Id="rId6" Type="http://schemas.openxmlformats.org/officeDocument/2006/relationships/tags" Target="../tags/tag6465.xml"/><Relationship Id="rId5" Type="http://schemas.openxmlformats.org/officeDocument/2006/relationships/image" Target="../media/image31.png"/><Relationship Id="rId4" Type="http://schemas.openxmlformats.org/officeDocument/2006/relationships/tags" Target="../tags/tag6464.xml"/><Relationship Id="rId3" Type="http://schemas.openxmlformats.org/officeDocument/2006/relationships/tags" Target="../tags/tag6463.xml"/><Relationship Id="rId2" Type="http://schemas.openxmlformats.org/officeDocument/2006/relationships/image" Target="../media/image2.png"/><Relationship Id="rId18" Type="http://schemas.openxmlformats.org/officeDocument/2006/relationships/slideLayout" Target="../slideLayouts/slideLayout129.xml"/><Relationship Id="rId17" Type="http://schemas.openxmlformats.org/officeDocument/2006/relationships/tags" Target="../tags/tag6473.xml"/><Relationship Id="rId16" Type="http://schemas.openxmlformats.org/officeDocument/2006/relationships/tags" Target="../tags/tag6472.xml"/><Relationship Id="rId15" Type="http://schemas.openxmlformats.org/officeDocument/2006/relationships/tags" Target="../tags/tag6471.xml"/><Relationship Id="rId14" Type="http://schemas.openxmlformats.org/officeDocument/2006/relationships/tags" Target="../tags/tag6470.xml"/><Relationship Id="rId13" Type="http://schemas.openxmlformats.org/officeDocument/2006/relationships/image" Target="../media/image34.png"/><Relationship Id="rId12" Type="http://schemas.openxmlformats.org/officeDocument/2006/relationships/tags" Target="../tags/tag6469.xml"/><Relationship Id="rId11" Type="http://schemas.openxmlformats.org/officeDocument/2006/relationships/tags" Target="../tags/tag6468.xml"/><Relationship Id="rId10" Type="http://schemas.openxmlformats.org/officeDocument/2006/relationships/image" Target="../media/image33.png"/><Relationship Id="rId1" Type="http://schemas.openxmlformats.org/officeDocument/2006/relationships/tags" Target="../tags/tag6462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jpeg"/><Relationship Id="rId8" Type="http://schemas.openxmlformats.org/officeDocument/2006/relationships/tags" Target="../tags/tag6478.xml"/><Relationship Id="rId7" Type="http://schemas.openxmlformats.org/officeDocument/2006/relationships/image" Target="../media/image35.png"/><Relationship Id="rId6" Type="http://schemas.openxmlformats.org/officeDocument/2006/relationships/tags" Target="../tags/tag6477.xml"/><Relationship Id="rId5" Type="http://schemas.openxmlformats.org/officeDocument/2006/relationships/image" Target="../media/image3.png"/><Relationship Id="rId4" Type="http://schemas.openxmlformats.org/officeDocument/2006/relationships/tags" Target="../tags/tag6476.xml"/><Relationship Id="rId3" Type="http://schemas.openxmlformats.org/officeDocument/2006/relationships/tags" Target="../tags/tag6475.xml"/><Relationship Id="rId21" Type="http://schemas.openxmlformats.org/officeDocument/2006/relationships/slideLayout" Target="../slideLayouts/slideLayout148.xml"/><Relationship Id="rId20" Type="http://schemas.openxmlformats.org/officeDocument/2006/relationships/tags" Target="../tags/tag6485.xml"/><Relationship Id="rId2" Type="http://schemas.openxmlformats.org/officeDocument/2006/relationships/image" Target="../media/image2.png"/><Relationship Id="rId19" Type="http://schemas.openxmlformats.org/officeDocument/2006/relationships/image" Target="../media/image40.png"/><Relationship Id="rId18" Type="http://schemas.openxmlformats.org/officeDocument/2006/relationships/tags" Target="../tags/tag6484.xml"/><Relationship Id="rId17" Type="http://schemas.openxmlformats.org/officeDocument/2006/relationships/image" Target="../media/image39.png"/><Relationship Id="rId16" Type="http://schemas.openxmlformats.org/officeDocument/2006/relationships/tags" Target="../tags/tag6483.xml"/><Relationship Id="rId15" Type="http://schemas.openxmlformats.org/officeDocument/2006/relationships/image" Target="../media/image38.png"/><Relationship Id="rId14" Type="http://schemas.openxmlformats.org/officeDocument/2006/relationships/tags" Target="../tags/tag6482.xml"/><Relationship Id="rId13" Type="http://schemas.openxmlformats.org/officeDocument/2006/relationships/image" Target="../media/image37.png"/><Relationship Id="rId12" Type="http://schemas.openxmlformats.org/officeDocument/2006/relationships/tags" Target="../tags/tag6481.xml"/><Relationship Id="rId11" Type="http://schemas.openxmlformats.org/officeDocument/2006/relationships/tags" Target="../tags/tag6480.xml"/><Relationship Id="rId10" Type="http://schemas.openxmlformats.org/officeDocument/2006/relationships/tags" Target="../tags/tag6479.xml"/><Relationship Id="rId1" Type="http://schemas.openxmlformats.org/officeDocument/2006/relationships/tags" Target="../tags/tag647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7" Type="http://schemas.openxmlformats.org/officeDocument/2006/relationships/tags" Target="../tags/tag6394.xml"/><Relationship Id="rId6" Type="http://schemas.openxmlformats.org/officeDocument/2006/relationships/tags" Target="../tags/tag6393.xml"/><Relationship Id="rId5" Type="http://schemas.openxmlformats.org/officeDocument/2006/relationships/image" Target="../media/image4.jpeg"/><Relationship Id="rId4" Type="http://schemas.openxmlformats.org/officeDocument/2006/relationships/tags" Target="../tags/tag6392.xml"/><Relationship Id="rId3" Type="http://schemas.openxmlformats.org/officeDocument/2006/relationships/tags" Target="../tags/tag6391.xml"/><Relationship Id="rId2" Type="http://schemas.openxmlformats.org/officeDocument/2006/relationships/image" Target="../media/image2.png"/><Relationship Id="rId1" Type="http://schemas.openxmlformats.org/officeDocument/2006/relationships/tags" Target="../tags/tag6390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6491.xml"/><Relationship Id="rId8" Type="http://schemas.openxmlformats.org/officeDocument/2006/relationships/tags" Target="../tags/tag6490.xml"/><Relationship Id="rId7" Type="http://schemas.openxmlformats.org/officeDocument/2006/relationships/image" Target="../media/image42.png"/><Relationship Id="rId6" Type="http://schemas.openxmlformats.org/officeDocument/2006/relationships/tags" Target="../tags/tag6489.xml"/><Relationship Id="rId5" Type="http://schemas.openxmlformats.org/officeDocument/2006/relationships/image" Target="../media/image41.png"/><Relationship Id="rId4" Type="http://schemas.openxmlformats.org/officeDocument/2006/relationships/tags" Target="../tags/tag6488.xml"/><Relationship Id="rId3" Type="http://schemas.openxmlformats.org/officeDocument/2006/relationships/tags" Target="../tags/tag6487.xml"/><Relationship Id="rId2" Type="http://schemas.openxmlformats.org/officeDocument/2006/relationships/image" Target="../media/image2.png"/><Relationship Id="rId14" Type="http://schemas.openxmlformats.org/officeDocument/2006/relationships/slideLayout" Target="../slideLayouts/slideLayout167.xml"/><Relationship Id="rId13" Type="http://schemas.openxmlformats.org/officeDocument/2006/relationships/tags" Target="../tags/tag6493.xml"/><Relationship Id="rId12" Type="http://schemas.openxmlformats.org/officeDocument/2006/relationships/image" Target="../media/image44.png"/><Relationship Id="rId11" Type="http://schemas.openxmlformats.org/officeDocument/2006/relationships/tags" Target="../tags/tag6492.xml"/><Relationship Id="rId10" Type="http://schemas.openxmlformats.org/officeDocument/2006/relationships/image" Target="../media/image43.png"/><Relationship Id="rId1" Type="http://schemas.openxmlformats.org/officeDocument/2006/relationships/tags" Target="../tags/tag6486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6499.xml"/><Relationship Id="rId8" Type="http://schemas.openxmlformats.org/officeDocument/2006/relationships/image" Target="../media/image45.png"/><Relationship Id="rId7" Type="http://schemas.openxmlformats.org/officeDocument/2006/relationships/tags" Target="../tags/tag6498.xml"/><Relationship Id="rId6" Type="http://schemas.openxmlformats.org/officeDocument/2006/relationships/tags" Target="../tags/tag6497.xml"/><Relationship Id="rId5" Type="http://schemas.openxmlformats.org/officeDocument/2006/relationships/image" Target="../media/image3.png"/><Relationship Id="rId4" Type="http://schemas.openxmlformats.org/officeDocument/2006/relationships/tags" Target="../tags/tag6496.xml"/><Relationship Id="rId3" Type="http://schemas.openxmlformats.org/officeDocument/2006/relationships/tags" Target="../tags/tag6495.xml"/><Relationship Id="rId2" Type="http://schemas.openxmlformats.org/officeDocument/2006/relationships/image" Target="../media/image2.png"/><Relationship Id="rId18" Type="http://schemas.openxmlformats.org/officeDocument/2006/relationships/slideLayout" Target="../slideLayouts/slideLayout186.xml"/><Relationship Id="rId17" Type="http://schemas.openxmlformats.org/officeDocument/2006/relationships/tags" Target="../tags/tag6504.xml"/><Relationship Id="rId16" Type="http://schemas.openxmlformats.org/officeDocument/2006/relationships/tags" Target="../tags/tag6503.xml"/><Relationship Id="rId15" Type="http://schemas.openxmlformats.org/officeDocument/2006/relationships/image" Target="../media/image48.png"/><Relationship Id="rId14" Type="http://schemas.openxmlformats.org/officeDocument/2006/relationships/tags" Target="../tags/tag6502.xml"/><Relationship Id="rId13" Type="http://schemas.openxmlformats.org/officeDocument/2006/relationships/image" Target="../media/image47.png"/><Relationship Id="rId12" Type="http://schemas.openxmlformats.org/officeDocument/2006/relationships/tags" Target="../tags/tag6501.xml"/><Relationship Id="rId11" Type="http://schemas.openxmlformats.org/officeDocument/2006/relationships/tags" Target="../tags/tag6500.xml"/><Relationship Id="rId10" Type="http://schemas.openxmlformats.org/officeDocument/2006/relationships/image" Target="../media/image46.png"/><Relationship Id="rId1" Type="http://schemas.openxmlformats.org/officeDocument/2006/relationships/tags" Target="../tags/tag6494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6510.xml"/><Relationship Id="rId8" Type="http://schemas.openxmlformats.org/officeDocument/2006/relationships/image" Target="../media/image49.png"/><Relationship Id="rId7" Type="http://schemas.openxmlformats.org/officeDocument/2006/relationships/tags" Target="../tags/tag6509.xml"/><Relationship Id="rId6" Type="http://schemas.openxmlformats.org/officeDocument/2006/relationships/tags" Target="../tags/tag6508.xml"/><Relationship Id="rId5" Type="http://schemas.openxmlformats.org/officeDocument/2006/relationships/image" Target="../media/image3.png"/><Relationship Id="rId4" Type="http://schemas.openxmlformats.org/officeDocument/2006/relationships/tags" Target="../tags/tag6507.xml"/><Relationship Id="rId3" Type="http://schemas.openxmlformats.org/officeDocument/2006/relationships/tags" Target="../tags/tag6506.xml"/><Relationship Id="rId25" Type="http://schemas.openxmlformats.org/officeDocument/2006/relationships/slideLayout" Target="../slideLayouts/slideLayout205.xml"/><Relationship Id="rId24" Type="http://schemas.openxmlformats.org/officeDocument/2006/relationships/tags" Target="../tags/tag6519.xml"/><Relationship Id="rId23" Type="http://schemas.openxmlformats.org/officeDocument/2006/relationships/image" Target="../media/image55.png"/><Relationship Id="rId22" Type="http://schemas.openxmlformats.org/officeDocument/2006/relationships/tags" Target="../tags/tag6518.xml"/><Relationship Id="rId21" Type="http://schemas.openxmlformats.org/officeDocument/2006/relationships/tags" Target="../tags/tag6517.xml"/><Relationship Id="rId20" Type="http://schemas.openxmlformats.org/officeDocument/2006/relationships/image" Target="../media/image54.png"/><Relationship Id="rId2" Type="http://schemas.openxmlformats.org/officeDocument/2006/relationships/image" Target="../media/image2.png"/><Relationship Id="rId19" Type="http://schemas.openxmlformats.org/officeDocument/2006/relationships/tags" Target="../tags/tag6516.xml"/><Relationship Id="rId18" Type="http://schemas.openxmlformats.org/officeDocument/2006/relationships/image" Target="../media/image53.png"/><Relationship Id="rId17" Type="http://schemas.openxmlformats.org/officeDocument/2006/relationships/tags" Target="../tags/tag6515.xml"/><Relationship Id="rId16" Type="http://schemas.openxmlformats.org/officeDocument/2006/relationships/image" Target="../media/image52.png"/><Relationship Id="rId15" Type="http://schemas.openxmlformats.org/officeDocument/2006/relationships/tags" Target="../tags/tag6514.xml"/><Relationship Id="rId14" Type="http://schemas.openxmlformats.org/officeDocument/2006/relationships/tags" Target="../tags/tag6513.xml"/><Relationship Id="rId13" Type="http://schemas.openxmlformats.org/officeDocument/2006/relationships/image" Target="../media/image51.png"/><Relationship Id="rId12" Type="http://schemas.openxmlformats.org/officeDocument/2006/relationships/tags" Target="../tags/tag6512.xml"/><Relationship Id="rId11" Type="http://schemas.openxmlformats.org/officeDocument/2006/relationships/image" Target="../media/image50.png"/><Relationship Id="rId10" Type="http://schemas.openxmlformats.org/officeDocument/2006/relationships/tags" Target="../tags/tag6511.xml"/><Relationship Id="rId1" Type="http://schemas.openxmlformats.org/officeDocument/2006/relationships/tags" Target="../tags/tag6505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6525.xml"/><Relationship Id="rId8" Type="http://schemas.openxmlformats.org/officeDocument/2006/relationships/tags" Target="../tags/tag6524.xml"/><Relationship Id="rId7" Type="http://schemas.openxmlformats.org/officeDocument/2006/relationships/image" Target="../media/image57.jpeg"/><Relationship Id="rId6" Type="http://schemas.openxmlformats.org/officeDocument/2006/relationships/tags" Target="../tags/tag6523.xml"/><Relationship Id="rId5" Type="http://schemas.openxmlformats.org/officeDocument/2006/relationships/image" Target="../media/image56.jpeg"/><Relationship Id="rId4" Type="http://schemas.openxmlformats.org/officeDocument/2006/relationships/tags" Target="../tags/tag6522.xml"/><Relationship Id="rId3" Type="http://schemas.openxmlformats.org/officeDocument/2006/relationships/tags" Target="../tags/tag6521.xml"/><Relationship Id="rId2" Type="http://schemas.openxmlformats.org/officeDocument/2006/relationships/image" Target="../media/image2.png"/><Relationship Id="rId13" Type="http://schemas.openxmlformats.org/officeDocument/2006/relationships/slideLayout" Target="../slideLayouts/slideLayout224.xml"/><Relationship Id="rId12" Type="http://schemas.openxmlformats.org/officeDocument/2006/relationships/tags" Target="../tags/tag6527.xml"/><Relationship Id="rId11" Type="http://schemas.openxmlformats.org/officeDocument/2006/relationships/tags" Target="../tags/tag6526.xml"/><Relationship Id="rId10" Type="http://schemas.openxmlformats.org/officeDocument/2006/relationships/image" Target="../media/image58.png"/><Relationship Id="rId1" Type="http://schemas.openxmlformats.org/officeDocument/2006/relationships/tags" Target="../tags/tag6520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6533.xml"/><Relationship Id="rId8" Type="http://schemas.openxmlformats.org/officeDocument/2006/relationships/tags" Target="../tags/tag6532.xml"/><Relationship Id="rId7" Type="http://schemas.openxmlformats.org/officeDocument/2006/relationships/image" Target="../media/image59.png"/><Relationship Id="rId6" Type="http://schemas.openxmlformats.org/officeDocument/2006/relationships/tags" Target="../tags/tag6531.xml"/><Relationship Id="rId5" Type="http://schemas.openxmlformats.org/officeDocument/2006/relationships/image" Target="../media/image3.png"/><Relationship Id="rId4" Type="http://schemas.openxmlformats.org/officeDocument/2006/relationships/tags" Target="../tags/tag6530.xml"/><Relationship Id="rId3" Type="http://schemas.openxmlformats.org/officeDocument/2006/relationships/tags" Target="../tags/tag6529.xml"/><Relationship Id="rId2" Type="http://schemas.openxmlformats.org/officeDocument/2006/relationships/image" Target="../media/image2.png"/><Relationship Id="rId12" Type="http://schemas.openxmlformats.org/officeDocument/2006/relationships/slideLayout" Target="../slideLayouts/slideLayout243.xml"/><Relationship Id="rId11" Type="http://schemas.openxmlformats.org/officeDocument/2006/relationships/tags" Target="../tags/tag6534.xml"/><Relationship Id="rId10" Type="http://schemas.openxmlformats.org/officeDocument/2006/relationships/image" Target="../media/image60.png"/><Relationship Id="rId1" Type="http://schemas.openxmlformats.org/officeDocument/2006/relationships/tags" Target="../tags/tag6528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.jpeg"/><Relationship Id="rId8" Type="http://schemas.openxmlformats.org/officeDocument/2006/relationships/tags" Target="../tags/tag6539.xml"/><Relationship Id="rId7" Type="http://schemas.openxmlformats.org/officeDocument/2006/relationships/image" Target="../media/image61.jpeg"/><Relationship Id="rId6" Type="http://schemas.openxmlformats.org/officeDocument/2006/relationships/tags" Target="../tags/tag6538.xml"/><Relationship Id="rId5" Type="http://schemas.openxmlformats.org/officeDocument/2006/relationships/image" Target="../media/image3.png"/><Relationship Id="rId4" Type="http://schemas.openxmlformats.org/officeDocument/2006/relationships/tags" Target="../tags/tag6537.xml"/><Relationship Id="rId3" Type="http://schemas.openxmlformats.org/officeDocument/2006/relationships/tags" Target="../tags/tag6536.xml"/><Relationship Id="rId2" Type="http://schemas.openxmlformats.org/officeDocument/2006/relationships/image" Target="../media/image2.png"/><Relationship Id="rId11" Type="http://schemas.openxmlformats.org/officeDocument/2006/relationships/slideLayout" Target="../slideLayouts/slideLayout262.xml"/><Relationship Id="rId10" Type="http://schemas.openxmlformats.org/officeDocument/2006/relationships/tags" Target="../tags/tag6540.xml"/><Relationship Id="rId1" Type="http://schemas.openxmlformats.org/officeDocument/2006/relationships/tags" Target="../tags/tag6535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6546.xml"/><Relationship Id="rId8" Type="http://schemas.openxmlformats.org/officeDocument/2006/relationships/image" Target="../media/image64.jpeg"/><Relationship Id="rId7" Type="http://schemas.openxmlformats.org/officeDocument/2006/relationships/tags" Target="../tags/tag6545.xml"/><Relationship Id="rId6" Type="http://schemas.openxmlformats.org/officeDocument/2006/relationships/image" Target="../media/image63.jpeg"/><Relationship Id="rId5" Type="http://schemas.openxmlformats.org/officeDocument/2006/relationships/tags" Target="../tags/tag6544.xml"/><Relationship Id="rId4" Type="http://schemas.openxmlformats.org/officeDocument/2006/relationships/tags" Target="../tags/tag6543.xml"/><Relationship Id="rId3" Type="http://schemas.openxmlformats.org/officeDocument/2006/relationships/image" Target="../media/image2.png"/><Relationship Id="rId2" Type="http://schemas.openxmlformats.org/officeDocument/2006/relationships/tags" Target="../tags/tag6542.xml"/><Relationship Id="rId16" Type="http://schemas.openxmlformats.org/officeDocument/2006/relationships/slideLayout" Target="../slideLayouts/slideLayout281.xml"/><Relationship Id="rId15" Type="http://schemas.openxmlformats.org/officeDocument/2006/relationships/tags" Target="../tags/tag6550.xml"/><Relationship Id="rId14" Type="http://schemas.openxmlformats.org/officeDocument/2006/relationships/tags" Target="../tags/tag6549.xml"/><Relationship Id="rId13" Type="http://schemas.openxmlformats.org/officeDocument/2006/relationships/image" Target="../media/image66.png"/><Relationship Id="rId12" Type="http://schemas.openxmlformats.org/officeDocument/2006/relationships/tags" Target="../tags/tag6548.xml"/><Relationship Id="rId11" Type="http://schemas.openxmlformats.org/officeDocument/2006/relationships/tags" Target="../tags/tag6547.xml"/><Relationship Id="rId10" Type="http://schemas.openxmlformats.org/officeDocument/2006/relationships/image" Target="../media/image65.png"/><Relationship Id="rId1" Type="http://schemas.openxmlformats.org/officeDocument/2006/relationships/tags" Target="../tags/tag6541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6556.xml"/><Relationship Id="rId8" Type="http://schemas.openxmlformats.org/officeDocument/2006/relationships/image" Target="../media/image67.png"/><Relationship Id="rId7" Type="http://schemas.openxmlformats.org/officeDocument/2006/relationships/tags" Target="../tags/tag6555.xml"/><Relationship Id="rId6" Type="http://schemas.openxmlformats.org/officeDocument/2006/relationships/image" Target="../media/image3.png"/><Relationship Id="rId5" Type="http://schemas.openxmlformats.org/officeDocument/2006/relationships/tags" Target="../tags/tag6554.xml"/><Relationship Id="rId4" Type="http://schemas.openxmlformats.org/officeDocument/2006/relationships/tags" Target="../tags/tag6553.xml"/><Relationship Id="rId3" Type="http://schemas.openxmlformats.org/officeDocument/2006/relationships/tags" Target="../tags/tag6552.xml"/><Relationship Id="rId2" Type="http://schemas.openxmlformats.org/officeDocument/2006/relationships/image" Target="../media/image2.png"/><Relationship Id="rId14" Type="http://schemas.openxmlformats.org/officeDocument/2006/relationships/slideLayout" Target="../slideLayouts/slideLayout300.xml"/><Relationship Id="rId13" Type="http://schemas.openxmlformats.org/officeDocument/2006/relationships/tags" Target="../tags/tag6558.xml"/><Relationship Id="rId12" Type="http://schemas.openxmlformats.org/officeDocument/2006/relationships/image" Target="../media/image69.png"/><Relationship Id="rId11" Type="http://schemas.openxmlformats.org/officeDocument/2006/relationships/tags" Target="../tags/tag6557.xml"/><Relationship Id="rId10" Type="http://schemas.openxmlformats.org/officeDocument/2006/relationships/image" Target="../media/image68.jpeg"/><Relationship Id="rId1" Type="http://schemas.openxmlformats.org/officeDocument/2006/relationships/tags" Target="../tags/tag6551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9.xml"/><Relationship Id="rId8" Type="http://schemas.openxmlformats.org/officeDocument/2006/relationships/tags" Target="../tags/tag6564.xml"/><Relationship Id="rId7" Type="http://schemas.openxmlformats.org/officeDocument/2006/relationships/tags" Target="../tags/tag6563.xml"/><Relationship Id="rId6" Type="http://schemas.openxmlformats.org/officeDocument/2006/relationships/tags" Target="../tags/tag6562.xml"/><Relationship Id="rId5" Type="http://schemas.openxmlformats.org/officeDocument/2006/relationships/image" Target="../media/image70.png"/><Relationship Id="rId4" Type="http://schemas.openxmlformats.org/officeDocument/2006/relationships/tags" Target="../tags/tag6561.xml"/><Relationship Id="rId3" Type="http://schemas.openxmlformats.org/officeDocument/2006/relationships/tags" Target="../tags/tag6560.xml"/><Relationship Id="rId2" Type="http://schemas.openxmlformats.org/officeDocument/2006/relationships/image" Target="../media/image2.png"/><Relationship Id="rId1" Type="http://schemas.openxmlformats.org/officeDocument/2006/relationships/tags" Target="../tags/tag6559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6570.xml"/><Relationship Id="rId8" Type="http://schemas.openxmlformats.org/officeDocument/2006/relationships/tags" Target="../tags/tag6569.xml"/><Relationship Id="rId7" Type="http://schemas.openxmlformats.org/officeDocument/2006/relationships/image" Target="../media/image71.jpeg"/><Relationship Id="rId6" Type="http://schemas.openxmlformats.org/officeDocument/2006/relationships/tags" Target="../tags/tag6568.xml"/><Relationship Id="rId5" Type="http://schemas.openxmlformats.org/officeDocument/2006/relationships/image" Target="../media/image3.png"/><Relationship Id="rId4" Type="http://schemas.openxmlformats.org/officeDocument/2006/relationships/tags" Target="../tags/tag6567.xml"/><Relationship Id="rId3" Type="http://schemas.openxmlformats.org/officeDocument/2006/relationships/tags" Target="../tags/tag6566.xml"/><Relationship Id="rId2" Type="http://schemas.openxmlformats.org/officeDocument/2006/relationships/image" Target="../media/image2.png"/><Relationship Id="rId10" Type="http://schemas.openxmlformats.org/officeDocument/2006/relationships/slideLayout" Target="../slideLayouts/slideLayout338.xml"/><Relationship Id="rId1" Type="http://schemas.openxmlformats.org/officeDocument/2006/relationships/tags" Target="../tags/tag6565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3.xml"/><Relationship Id="rId5" Type="http://schemas.openxmlformats.org/officeDocument/2006/relationships/tags" Target="../tags/tag6397.xml"/><Relationship Id="rId4" Type="http://schemas.openxmlformats.org/officeDocument/2006/relationships/image" Target="../media/image5.png"/><Relationship Id="rId3" Type="http://schemas.openxmlformats.org/officeDocument/2006/relationships/tags" Target="../tags/tag6396.xml"/><Relationship Id="rId2" Type="http://schemas.openxmlformats.org/officeDocument/2006/relationships/image" Target="../media/image2.png"/><Relationship Id="rId1" Type="http://schemas.openxmlformats.org/officeDocument/2006/relationships/tags" Target="../tags/tag6395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6576.xml"/><Relationship Id="rId8" Type="http://schemas.openxmlformats.org/officeDocument/2006/relationships/image" Target="../media/image72.png"/><Relationship Id="rId7" Type="http://schemas.openxmlformats.org/officeDocument/2006/relationships/tags" Target="../tags/tag6575.xml"/><Relationship Id="rId6" Type="http://schemas.openxmlformats.org/officeDocument/2006/relationships/tags" Target="../tags/tag6574.xml"/><Relationship Id="rId5" Type="http://schemas.openxmlformats.org/officeDocument/2006/relationships/image" Target="../media/image3.png"/><Relationship Id="rId4" Type="http://schemas.openxmlformats.org/officeDocument/2006/relationships/tags" Target="../tags/tag6573.xml"/><Relationship Id="rId3" Type="http://schemas.openxmlformats.org/officeDocument/2006/relationships/tags" Target="../tags/tag6572.xml"/><Relationship Id="rId2" Type="http://schemas.openxmlformats.org/officeDocument/2006/relationships/image" Target="../media/image2.png"/><Relationship Id="rId15" Type="http://schemas.openxmlformats.org/officeDocument/2006/relationships/slideLayout" Target="../slideLayouts/slideLayout357.xml"/><Relationship Id="rId14" Type="http://schemas.openxmlformats.org/officeDocument/2006/relationships/tags" Target="../tags/tag6579.xml"/><Relationship Id="rId13" Type="http://schemas.openxmlformats.org/officeDocument/2006/relationships/image" Target="../media/image74.png"/><Relationship Id="rId12" Type="http://schemas.openxmlformats.org/officeDocument/2006/relationships/tags" Target="../tags/tag6578.xml"/><Relationship Id="rId11" Type="http://schemas.openxmlformats.org/officeDocument/2006/relationships/tags" Target="../tags/tag6577.xml"/><Relationship Id="rId10" Type="http://schemas.openxmlformats.org/officeDocument/2006/relationships/image" Target="../media/image73.png"/><Relationship Id="rId1" Type="http://schemas.openxmlformats.org/officeDocument/2006/relationships/tags" Target="../tags/tag6571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6585.xml"/><Relationship Id="rId8" Type="http://schemas.openxmlformats.org/officeDocument/2006/relationships/image" Target="../media/image76.png"/><Relationship Id="rId7" Type="http://schemas.openxmlformats.org/officeDocument/2006/relationships/tags" Target="../tags/tag6584.xml"/><Relationship Id="rId6" Type="http://schemas.openxmlformats.org/officeDocument/2006/relationships/image" Target="../media/image75.png"/><Relationship Id="rId5" Type="http://schemas.openxmlformats.org/officeDocument/2006/relationships/tags" Target="../tags/tag6583.xml"/><Relationship Id="rId4" Type="http://schemas.openxmlformats.org/officeDocument/2006/relationships/tags" Target="../tags/tag6582.xml"/><Relationship Id="rId3" Type="http://schemas.openxmlformats.org/officeDocument/2006/relationships/tags" Target="../tags/tag6581.xml"/><Relationship Id="rId2" Type="http://schemas.openxmlformats.org/officeDocument/2006/relationships/image" Target="../media/image2.png"/><Relationship Id="rId16" Type="http://schemas.openxmlformats.org/officeDocument/2006/relationships/slideLayout" Target="../slideLayouts/slideLayout376.xml"/><Relationship Id="rId15" Type="http://schemas.openxmlformats.org/officeDocument/2006/relationships/tags" Target="../tags/tag6589.xml"/><Relationship Id="rId14" Type="http://schemas.openxmlformats.org/officeDocument/2006/relationships/tags" Target="../tags/tag6588.xml"/><Relationship Id="rId13" Type="http://schemas.openxmlformats.org/officeDocument/2006/relationships/image" Target="../media/image78.png"/><Relationship Id="rId12" Type="http://schemas.openxmlformats.org/officeDocument/2006/relationships/tags" Target="../tags/tag6587.xml"/><Relationship Id="rId11" Type="http://schemas.openxmlformats.org/officeDocument/2006/relationships/image" Target="../media/image77.png"/><Relationship Id="rId10" Type="http://schemas.openxmlformats.org/officeDocument/2006/relationships/tags" Target="../tags/tag6586.xml"/><Relationship Id="rId1" Type="http://schemas.openxmlformats.org/officeDocument/2006/relationships/tags" Target="../tags/tag6580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6595.xml"/><Relationship Id="rId8" Type="http://schemas.openxmlformats.org/officeDocument/2006/relationships/image" Target="../media/image79.png"/><Relationship Id="rId7" Type="http://schemas.openxmlformats.org/officeDocument/2006/relationships/tags" Target="../tags/tag6594.xml"/><Relationship Id="rId6" Type="http://schemas.openxmlformats.org/officeDocument/2006/relationships/tags" Target="../tags/tag6593.xml"/><Relationship Id="rId5" Type="http://schemas.openxmlformats.org/officeDocument/2006/relationships/image" Target="../media/image3.png"/><Relationship Id="rId4" Type="http://schemas.openxmlformats.org/officeDocument/2006/relationships/tags" Target="../tags/tag6592.xml"/><Relationship Id="rId3" Type="http://schemas.openxmlformats.org/officeDocument/2006/relationships/tags" Target="../tags/tag6591.xml"/><Relationship Id="rId2" Type="http://schemas.openxmlformats.org/officeDocument/2006/relationships/image" Target="../media/image2.png"/><Relationship Id="rId18" Type="http://schemas.openxmlformats.org/officeDocument/2006/relationships/slideLayout" Target="../slideLayouts/slideLayout395.xml"/><Relationship Id="rId17" Type="http://schemas.openxmlformats.org/officeDocument/2006/relationships/tags" Target="../tags/tag6600.xml"/><Relationship Id="rId16" Type="http://schemas.openxmlformats.org/officeDocument/2006/relationships/tags" Target="../tags/tag6599.xml"/><Relationship Id="rId15" Type="http://schemas.openxmlformats.org/officeDocument/2006/relationships/image" Target="../media/image82.png"/><Relationship Id="rId14" Type="http://schemas.openxmlformats.org/officeDocument/2006/relationships/tags" Target="../tags/tag6598.xml"/><Relationship Id="rId13" Type="http://schemas.openxmlformats.org/officeDocument/2006/relationships/tags" Target="../tags/tag6597.xml"/><Relationship Id="rId12" Type="http://schemas.openxmlformats.org/officeDocument/2006/relationships/image" Target="../media/image81.png"/><Relationship Id="rId11" Type="http://schemas.openxmlformats.org/officeDocument/2006/relationships/tags" Target="../tags/tag6596.xml"/><Relationship Id="rId10" Type="http://schemas.openxmlformats.org/officeDocument/2006/relationships/image" Target="../media/image80.png"/><Relationship Id="rId1" Type="http://schemas.openxmlformats.org/officeDocument/2006/relationships/tags" Target="../tags/tag6590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tags" Target="../tags/tag6606.xml"/><Relationship Id="rId8" Type="http://schemas.openxmlformats.org/officeDocument/2006/relationships/tags" Target="../tags/tag6605.xml"/><Relationship Id="rId7" Type="http://schemas.openxmlformats.org/officeDocument/2006/relationships/image" Target="../media/image84.png"/><Relationship Id="rId6" Type="http://schemas.openxmlformats.org/officeDocument/2006/relationships/tags" Target="../tags/tag6604.xml"/><Relationship Id="rId5" Type="http://schemas.openxmlformats.org/officeDocument/2006/relationships/image" Target="../media/image83.jpeg"/><Relationship Id="rId4" Type="http://schemas.openxmlformats.org/officeDocument/2006/relationships/tags" Target="../tags/tag6603.xml"/><Relationship Id="rId3" Type="http://schemas.openxmlformats.org/officeDocument/2006/relationships/tags" Target="../tags/tag6602.xml"/><Relationship Id="rId2" Type="http://schemas.openxmlformats.org/officeDocument/2006/relationships/image" Target="../media/image2.png"/><Relationship Id="rId17" Type="http://schemas.openxmlformats.org/officeDocument/2006/relationships/slideLayout" Target="../slideLayouts/slideLayout414.xml"/><Relationship Id="rId16" Type="http://schemas.openxmlformats.org/officeDocument/2006/relationships/tags" Target="../tags/tag6610.xml"/><Relationship Id="rId15" Type="http://schemas.openxmlformats.org/officeDocument/2006/relationships/tags" Target="../tags/tag6609.xml"/><Relationship Id="rId14" Type="http://schemas.openxmlformats.org/officeDocument/2006/relationships/image" Target="../media/image87.png"/><Relationship Id="rId13" Type="http://schemas.openxmlformats.org/officeDocument/2006/relationships/tags" Target="../tags/tag6608.xml"/><Relationship Id="rId12" Type="http://schemas.openxmlformats.org/officeDocument/2006/relationships/image" Target="../media/image86.png"/><Relationship Id="rId11" Type="http://schemas.openxmlformats.org/officeDocument/2006/relationships/tags" Target="../tags/tag6607.xml"/><Relationship Id="rId10" Type="http://schemas.openxmlformats.org/officeDocument/2006/relationships/image" Target="../media/image85.png"/><Relationship Id="rId1" Type="http://schemas.openxmlformats.org/officeDocument/2006/relationships/tags" Target="../tags/tag6601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tags" Target="../tags/tag6616.xml"/><Relationship Id="rId8" Type="http://schemas.openxmlformats.org/officeDocument/2006/relationships/image" Target="../media/image89.png"/><Relationship Id="rId7" Type="http://schemas.openxmlformats.org/officeDocument/2006/relationships/tags" Target="../tags/tag6615.xml"/><Relationship Id="rId6" Type="http://schemas.openxmlformats.org/officeDocument/2006/relationships/image" Target="../media/image88.png"/><Relationship Id="rId5" Type="http://schemas.openxmlformats.org/officeDocument/2006/relationships/tags" Target="../tags/tag6614.xml"/><Relationship Id="rId4" Type="http://schemas.openxmlformats.org/officeDocument/2006/relationships/tags" Target="../tags/tag6613.xml"/><Relationship Id="rId3" Type="http://schemas.openxmlformats.org/officeDocument/2006/relationships/tags" Target="../tags/tag6612.xml"/><Relationship Id="rId2" Type="http://schemas.openxmlformats.org/officeDocument/2006/relationships/image" Target="../media/image2.png"/><Relationship Id="rId11" Type="http://schemas.openxmlformats.org/officeDocument/2006/relationships/slideLayout" Target="../slideLayouts/slideLayout433.xml"/><Relationship Id="rId10" Type="http://schemas.openxmlformats.org/officeDocument/2006/relationships/tags" Target="../tags/tag6617.xml"/><Relationship Id="rId1" Type="http://schemas.openxmlformats.org/officeDocument/2006/relationships/tags" Target="../tags/tag6611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tags" Target="../tags/tag6623.xml"/><Relationship Id="rId8" Type="http://schemas.openxmlformats.org/officeDocument/2006/relationships/tags" Target="../tags/tag6622.xml"/><Relationship Id="rId7" Type="http://schemas.openxmlformats.org/officeDocument/2006/relationships/image" Target="../media/image90.png"/><Relationship Id="rId6" Type="http://schemas.openxmlformats.org/officeDocument/2006/relationships/tags" Target="../tags/tag6621.xml"/><Relationship Id="rId5" Type="http://schemas.openxmlformats.org/officeDocument/2006/relationships/image" Target="../media/image3.png"/><Relationship Id="rId4" Type="http://schemas.openxmlformats.org/officeDocument/2006/relationships/tags" Target="../tags/tag6620.xml"/><Relationship Id="rId3" Type="http://schemas.openxmlformats.org/officeDocument/2006/relationships/tags" Target="../tags/tag6619.xml"/><Relationship Id="rId2" Type="http://schemas.openxmlformats.org/officeDocument/2006/relationships/image" Target="../media/image2.png"/><Relationship Id="rId14" Type="http://schemas.openxmlformats.org/officeDocument/2006/relationships/slideLayout" Target="../slideLayouts/slideLayout452.xml"/><Relationship Id="rId13" Type="http://schemas.openxmlformats.org/officeDocument/2006/relationships/tags" Target="../tags/tag6625.xml"/><Relationship Id="rId12" Type="http://schemas.openxmlformats.org/officeDocument/2006/relationships/image" Target="../media/image91.png"/><Relationship Id="rId11" Type="http://schemas.openxmlformats.org/officeDocument/2006/relationships/tags" Target="../tags/tag6624.xml"/><Relationship Id="rId10" Type="http://schemas.openxmlformats.org/officeDocument/2006/relationships/image" Target="../media/image88.png"/><Relationship Id="rId1" Type="http://schemas.openxmlformats.org/officeDocument/2006/relationships/tags" Target="../tags/tag6618.xml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3.png"/><Relationship Id="rId8" Type="http://schemas.openxmlformats.org/officeDocument/2006/relationships/tags" Target="../tags/tag6630.xml"/><Relationship Id="rId7" Type="http://schemas.openxmlformats.org/officeDocument/2006/relationships/image" Target="../media/image92.jpeg"/><Relationship Id="rId6" Type="http://schemas.openxmlformats.org/officeDocument/2006/relationships/tags" Target="../tags/tag6629.xml"/><Relationship Id="rId5" Type="http://schemas.openxmlformats.org/officeDocument/2006/relationships/image" Target="../media/image3.png"/><Relationship Id="rId4" Type="http://schemas.openxmlformats.org/officeDocument/2006/relationships/tags" Target="../tags/tag6628.xml"/><Relationship Id="rId3" Type="http://schemas.openxmlformats.org/officeDocument/2006/relationships/tags" Target="../tags/tag6627.xml"/><Relationship Id="rId2" Type="http://schemas.openxmlformats.org/officeDocument/2006/relationships/image" Target="../media/image2.png"/><Relationship Id="rId18" Type="http://schemas.openxmlformats.org/officeDocument/2006/relationships/slideLayout" Target="../slideLayouts/slideLayout471.xml"/><Relationship Id="rId17" Type="http://schemas.openxmlformats.org/officeDocument/2006/relationships/tags" Target="../tags/tag6636.xml"/><Relationship Id="rId16" Type="http://schemas.openxmlformats.org/officeDocument/2006/relationships/tags" Target="../tags/tag6635.xml"/><Relationship Id="rId15" Type="http://schemas.openxmlformats.org/officeDocument/2006/relationships/tags" Target="../tags/tag6634.xml"/><Relationship Id="rId14" Type="http://schemas.openxmlformats.org/officeDocument/2006/relationships/image" Target="../media/image95.png"/><Relationship Id="rId13" Type="http://schemas.openxmlformats.org/officeDocument/2006/relationships/tags" Target="../tags/tag6633.xml"/><Relationship Id="rId12" Type="http://schemas.openxmlformats.org/officeDocument/2006/relationships/image" Target="../media/image94.png"/><Relationship Id="rId11" Type="http://schemas.openxmlformats.org/officeDocument/2006/relationships/tags" Target="../tags/tag6632.xml"/><Relationship Id="rId10" Type="http://schemas.openxmlformats.org/officeDocument/2006/relationships/tags" Target="../tags/tag6631.xml"/><Relationship Id="rId1" Type="http://schemas.openxmlformats.org/officeDocument/2006/relationships/tags" Target="../tags/tag6626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97.png"/><Relationship Id="rId8" Type="http://schemas.openxmlformats.org/officeDocument/2006/relationships/tags" Target="../tags/tag6641.xml"/><Relationship Id="rId7" Type="http://schemas.openxmlformats.org/officeDocument/2006/relationships/image" Target="../media/image96.png"/><Relationship Id="rId6" Type="http://schemas.openxmlformats.org/officeDocument/2006/relationships/tags" Target="../tags/tag6640.xml"/><Relationship Id="rId5" Type="http://schemas.openxmlformats.org/officeDocument/2006/relationships/image" Target="../media/image3.png"/><Relationship Id="rId4" Type="http://schemas.openxmlformats.org/officeDocument/2006/relationships/tags" Target="../tags/tag6639.xml"/><Relationship Id="rId3" Type="http://schemas.openxmlformats.org/officeDocument/2006/relationships/tags" Target="../tags/tag6638.xml"/><Relationship Id="rId2" Type="http://schemas.openxmlformats.org/officeDocument/2006/relationships/image" Target="../media/image2.png"/><Relationship Id="rId18" Type="http://schemas.openxmlformats.org/officeDocument/2006/relationships/notesSlide" Target="../notesSlides/notesSlide3.xml"/><Relationship Id="rId17" Type="http://schemas.openxmlformats.org/officeDocument/2006/relationships/slideLayout" Target="../slideLayouts/slideLayout490.xml"/><Relationship Id="rId16" Type="http://schemas.openxmlformats.org/officeDocument/2006/relationships/tags" Target="../tags/tag6646.xml"/><Relationship Id="rId15" Type="http://schemas.openxmlformats.org/officeDocument/2006/relationships/tags" Target="../tags/tag6645.xml"/><Relationship Id="rId14" Type="http://schemas.openxmlformats.org/officeDocument/2006/relationships/image" Target="../media/image99.png"/><Relationship Id="rId13" Type="http://schemas.openxmlformats.org/officeDocument/2006/relationships/tags" Target="../tags/tag6644.xml"/><Relationship Id="rId12" Type="http://schemas.openxmlformats.org/officeDocument/2006/relationships/image" Target="../media/image98.png"/><Relationship Id="rId11" Type="http://schemas.openxmlformats.org/officeDocument/2006/relationships/tags" Target="../tags/tag6643.xml"/><Relationship Id="rId10" Type="http://schemas.openxmlformats.org/officeDocument/2006/relationships/tags" Target="../tags/tag6642.xml"/><Relationship Id="rId1" Type="http://schemas.openxmlformats.org/officeDocument/2006/relationships/tags" Target="../tags/tag6637.xml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1.png"/><Relationship Id="rId8" Type="http://schemas.openxmlformats.org/officeDocument/2006/relationships/tags" Target="../tags/tag6652.xml"/><Relationship Id="rId7" Type="http://schemas.openxmlformats.org/officeDocument/2006/relationships/tags" Target="../tags/tag6651.xml"/><Relationship Id="rId6" Type="http://schemas.openxmlformats.org/officeDocument/2006/relationships/image" Target="../media/image100.png"/><Relationship Id="rId5" Type="http://schemas.openxmlformats.org/officeDocument/2006/relationships/tags" Target="../tags/tag6650.xml"/><Relationship Id="rId4" Type="http://schemas.openxmlformats.org/officeDocument/2006/relationships/tags" Target="../tags/tag6649.xml"/><Relationship Id="rId3" Type="http://schemas.openxmlformats.org/officeDocument/2006/relationships/tags" Target="../tags/tag6648.xml"/><Relationship Id="rId2" Type="http://schemas.openxmlformats.org/officeDocument/2006/relationships/image" Target="../media/image2.png"/><Relationship Id="rId11" Type="http://schemas.openxmlformats.org/officeDocument/2006/relationships/slideLayout" Target="../slideLayouts/slideLayout509.xml"/><Relationship Id="rId10" Type="http://schemas.openxmlformats.org/officeDocument/2006/relationships/tags" Target="../tags/tag6653.xml"/><Relationship Id="rId1" Type="http://schemas.openxmlformats.org/officeDocument/2006/relationships/tags" Target="../tags/tag6647.xml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656.xml"/><Relationship Id="rId4" Type="http://schemas.openxmlformats.org/officeDocument/2006/relationships/image" Target="../media/image102.jpeg"/><Relationship Id="rId3" Type="http://schemas.openxmlformats.org/officeDocument/2006/relationships/tags" Target="../tags/tag6655.xml"/><Relationship Id="rId2" Type="http://schemas.openxmlformats.org/officeDocument/2006/relationships/image" Target="../media/image2.png"/><Relationship Id="rId1" Type="http://schemas.openxmlformats.org/officeDocument/2006/relationships/tags" Target="../tags/tag6654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5.xml"/><Relationship Id="rId5" Type="http://schemas.openxmlformats.org/officeDocument/2006/relationships/tags" Target="../tags/tag6400.xml"/><Relationship Id="rId4" Type="http://schemas.openxmlformats.org/officeDocument/2006/relationships/image" Target="../media/image6.png"/><Relationship Id="rId3" Type="http://schemas.openxmlformats.org/officeDocument/2006/relationships/tags" Target="../tags/tag6399.xml"/><Relationship Id="rId2" Type="http://schemas.openxmlformats.org/officeDocument/2006/relationships/image" Target="../media/image2.png"/><Relationship Id="rId1" Type="http://schemas.openxmlformats.org/officeDocument/2006/relationships/tags" Target="../tags/tag6398.xml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659.xml"/><Relationship Id="rId4" Type="http://schemas.openxmlformats.org/officeDocument/2006/relationships/image" Target="../media/image103.png"/><Relationship Id="rId3" Type="http://schemas.openxmlformats.org/officeDocument/2006/relationships/tags" Target="../tags/tag6658.xml"/><Relationship Id="rId2" Type="http://schemas.openxmlformats.org/officeDocument/2006/relationships/image" Target="../media/image2.png"/><Relationship Id="rId1" Type="http://schemas.openxmlformats.org/officeDocument/2006/relationships/tags" Target="../tags/tag6657.xml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662.xml"/><Relationship Id="rId4" Type="http://schemas.openxmlformats.org/officeDocument/2006/relationships/image" Target="../media/image104.png"/><Relationship Id="rId3" Type="http://schemas.openxmlformats.org/officeDocument/2006/relationships/tags" Target="../tags/tag6661.xml"/><Relationship Id="rId2" Type="http://schemas.openxmlformats.org/officeDocument/2006/relationships/image" Target="../media/image2.png"/><Relationship Id="rId1" Type="http://schemas.openxmlformats.org/officeDocument/2006/relationships/tags" Target="../tags/tag6660.xml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665.xml"/><Relationship Id="rId4" Type="http://schemas.openxmlformats.org/officeDocument/2006/relationships/image" Target="../media/image105.png"/><Relationship Id="rId3" Type="http://schemas.openxmlformats.org/officeDocument/2006/relationships/tags" Target="../tags/tag6664.xml"/><Relationship Id="rId2" Type="http://schemas.openxmlformats.org/officeDocument/2006/relationships/image" Target="../media/image2.png"/><Relationship Id="rId1" Type="http://schemas.openxmlformats.org/officeDocument/2006/relationships/tags" Target="../tags/tag6663.xml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668.xml"/><Relationship Id="rId4" Type="http://schemas.openxmlformats.org/officeDocument/2006/relationships/image" Target="../media/image106.png"/><Relationship Id="rId3" Type="http://schemas.openxmlformats.org/officeDocument/2006/relationships/tags" Target="../tags/tag6667.xml"/><Relationship Id="rId2" Type="http://schemas.openxmlformats.org/officeDocument/2006/relationships/image" Target="../media/image2.png"/><Relationship Id="rId1" Type="http://schemas.openxmlformats.org/officeDocument/2006/relationships/tags" Target="../tags/tag6666.xml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671.xml"/><Relationship Id="rId4" Type="http://schemas.openxmlformats.org/officeDocument/2006/relationships/image" Target="../media/image107.png"/><Relationship Id="rId3" Type="http://schemas.openxmlformats.org/officeDocument/2006/relationships/tags" Target="../tags/tag6670.xml"/><Relationship Id="rId2" Type="http://schemas.openxmlformats.org/officeDocument/2006/relationships/image" Target="../media/image2.png"/><Relationship Id="rId1" Type="http://schemas.openxmlformats.org/officeDocument/2006/relationships/tags" Target="../tags/tag6669.xml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674.xml"/><Relationship Id="rId4" Type="http://schemas.openxmlformats.org/officeDocument/2006/relationships/image" Target="../media/image106.png"/><Relationship Id="rId3" Type="http://schemas.openxmlformats.org/officeDocument/2006/relationships/tags" Target="../tags/tag6673.xml"/><Relationship Id="rId2" Type="http://schemas.openxmlformats.org/officeDocument/2006/relationships/image" Target="../media/image2.png"/><Relationship Id="rId1" Type="http://schemas.openxmlformats.org/officeDocument/2006/relationships/tags" Target="../tags/tag6672.xml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677.xml"/><Relationship Id="rId4" Type="http://schemas.openxmlformats.org/officeDocument/2006/relationships/image" Target="../media/image108.png"/><Relationship Id="rId3" Type="http://schemas.openxmlformats.org/officeDocument/2006/relationships/tags" Target="../tags/tag6676.xml"/><Relationship Id="rId2" Type="http://schemas.openxmlformats.org/officeDocument/2006/relationships/image" Target="../media/image2.png"/><Relationship Id="rId1" Type="http://schemas.openxmlformats.org/officeDocument/2006/relationships/tags" Target="../tags/tag6675.xml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680.xml"/><Relationship Id="rId4" Type="http://schemas.openxmlformats.org/officeDocument/2006/relationships/image" Target="../media/image109.png"/><Relationship Id="rId3" Type="http://schemas.openxmlformats.org/officeDocument/2006/relationships/tags" Target="../tags/tag6679.xml"/><Relationship Id="rId2" Type="http://schemas.openxmlformats.org/officeDocument/2006/relationships/image" Target="../media/image2.png"/><Relationship Id="rId1" Type="http://schemas.openxmlformats.org/officeDocument/2006/relationships/tags" Target="../tags/tag6678.xml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683.xml"/><Relationship Id="rId4" Type="http://schemas.openxmlformats.org/officeDocument/2006/relationships/image" Target="../media/image110.png"/><Relationship Id="rId3" Type="http://schemas.openxmlformats.org/officeDocument/2006/relationships/tags" Target="../tags/tag6682.xml"/><Relationship Id="rId2" Type="http://schemas.openxmlformats.org/officeDocument/2006/relationships/image" Target="../media/image2.png"/><Relationship Id="rId1" Type="http://schemas.openxmlformats.org/officeDocument/2006/relationships/tags" Target="../tags/tag6681.xml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686.xml"/><Relationship Id="rId4" Type="http://schemas.openxmlformats.org/officeDocument/2006/relationships/image" Target="../media/image111.png"/><Relationship Id="rId3" Type="http://schemas.openxmlformats.org/officeDocument/2006/relationships/tags" Target="../tags/tag6685.xml"/><Relationship Id="rId2" Type="http://schemas.openxmlformats.org/officeDocument/2006/relationships/image" Target="../media/image2.png"/><Relationship Id="rId1" Type="http://schemas.openxmlformats.org/officeDocument/2006/relationships/tags" Target="../tags/tag6684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5.xml"/><Relationship Id="rId5" Type="http://schemas.openxmlformats.org/officeDocument/2006/relationships/tags" Target="../tags/tag6403.xml"/><Relationship Id="rId4" Type="http://schemas.openxmlformats.org/officeDocument/2006/relationships/image" Target="../media/image7.png"/><Relationship Id="rId3" Type="http://schemas.openxmlformats.org/officeDocument/2006/relationships/tags" Target="../tags/tag6402.xml"/><Relationship Id="rId2" Type="http://schemas.openxmlformats.org/officeDocument/2006/relationships/image" Target="../media/image2.png"/><Relationship Id="rId1" Type="http://schemas.openxmlformats.org/officeDocument/2006/relationships/tags" Target="../tags/tag6401.xml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689.xml"/><Relationship Id="rId4" Type="http://schemas.openxmlformats.org/officeDocument/2006/relationships/image" Target="../media/image112.png"/><Relationship Id="rId3" Type="http://schemas.openxmlformats.org/officeDocument/2006/relationships/tags" Target="../tags/tag6688.xml"/><Relationship Id="rId2" Type="http://schemas.openxmlformats.org/officeDocument/2006/relationships/image" Target="../media/image2.png"/><Relationship Id="rId1" Type="http://schemas.openxmlformats.org/officeDocument/2006/relationships/tags" Target="../tags/tag6687.xml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692.xml"/><Relationship Id="rId4" Type="http://schemas.openxmlformats.org/officeDocument/2006/relationships/image" Target="../media/image113.png"/><Relationship Id="rId3" Type="http://schemas.openxmlformats.org/officeDocument/2006/relationships/tags" Target="../tags/tag6691.xml"/><Relationship Id="rId2" Type="http://schemas.openxmlformats.org/officeDocument/2006/relationships/image" Target="../media/image2.png"/><Relationship Id="rId1" Type="http://schemas.openxmlformats.org/officeDocument/2006/relationships/tags" Target="../tags/tag6690.xml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695.xml"/><Relationship Id="rId4" Type="http://schemas.openxmlformats.org/officeDocument/2006/relationships/image" Target="../media/image114.png"/><Relationship Id="rId3" Type="http://schemas.openxmlformats.org/officeDocument/2006/relationships/tags" Target="../tags/tag6694.xml"/><Relationship Id="rId2" Type="http://schemas.openxmlformats.org/officeDocument/2006/relationships/image" Target="../media/image2.png"/><Relationship Id="rId1" Type="http://schemas.openxmlformats.org/officeDocument/2006/relationships/tags" Target="../tags/tag6693.xml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698.xml"/><Relationship Id="rId4" Type="http://schemas.openxmlformats.org/officeDocument/2006/relationships/image" Target="../media/image112.png"/><Relationship Id="rId3" Type="http://schemas.openxmlformats.org/officeDocument/2006/relationships/tags" Target="../tags/tag6697.xml"/><Relationship Id="rId2" Type="http://schemas.openxmlformats.org/officeDocument/2006/relationships/image" Target="../media/image2.png"/><Relationship Id="rId1" Type="http://schemas.openxmlformats.org/officeDocument/2006/relationships/tags" Target="../tags/tag6696.xml"/></Relationships>
</file>

<file path=ppt/slides/_rels/slide5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28.xml"/><Relationship Id="rId6" Type="http://schemas.openxmlformats.org/officeDocument/2006/relationships/tags" Target="../tags/tag6701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Relationship Id="rId3" Type="http://schemas.openxmlformats.org/officeDocument/2006/relationships/tags" Target="../tags/tag6700.xml"/><Relationship Id="rId2" Type="http://schemas.openxmlformats.org/officeDocument/2006/relationships/image" Target="../media/image2.png"/><Relationship Id="rId1" Type="http://schemas.openxmlformats.org/officeDocument/2006/relationships/tags" Target="../tags/tag6699.xml"/></Relationships>
</file>

<file path=ppt/slides/_rels/slide5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704.xml"/><Relationship Id="rId4" Type="http://schemas.openxmlformats.org/officeDocument/2006/relationships/image" Target="../media/image117.jpeg"/><Relationship Id="rId3" Type="http://schemas.openxmlformats.org/officeDocument/2006/relationships/tags" Target="../tags/tag6703.xml"/><Relationship Id="rId2" Type="http://schemas.openxmlformats.org/officeDocument/2006/relationships/image" Target="../media/image2.png"/><Relationship Id="rId1" Type="http://schemas.openxmlformats.org/officeDocument/2006/relationships/tags" Target="../tags/tag6702.xml"/></Relationships>
</file>

<file path=ppt/slides/_rels/slide5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707.xml"/><Relationship Id="rId4" Type="http://schemas.openxmlformats.org/officeDocument/2006/relationships/image" Target="../media/image115.png"/><Relationship Id="rId3" Type="http://schemas.openxmlformats.org/officeDocument/2006/relationships/tags" Target="../tags/tag6706.xml"/><Relationship Id="rId2" Type="http://schemas.openxmlformats.org/officeDocument/2006/relationships/image" Target="../media/image2.png"/><Relationship Id="rId1" Type="http://schemas.openxmlformats.org/officeDocument/2006/relationships/tags" Target="../tags/tag6705.xml"/></Relationships>
</file>

<file path=ppt/slides/_rels/slide5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710.xml"/><Relationship Id="rId4" Type="http://schemas.openxmlformats.org/officeDocument/2006/relationships/image" Target="../media/image118.png"/><Relationship Id="rId3" Type="http://schemas.openxmlformats.org/officeDocument/2006/relationships/tags" Target="../tags/tag6709.xml"/><Relationship Id="rId2" Type="http://schemas.openxmlformats.org/officeDocument/2006/relationships/image" Target="../media/image2.png"/><Relationship Id="rId1" Type="http://schemas.openxmlformats.org/officeDocument/2006/relationships/tags" Target="../tags/tag6708.xml"/></Relationships>
</file>

<file path=ppt/slides/_rels/slide5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713.xml"/><Relationship Id="rId4" Type="http://schemas.openxmlformats.org/officeDocument/2006/relationships/image" Target="../media/image119.png"/><Relationship Id="rId3" Type="http://schemas.openxmlformats.org/officeDocument/2006/relationships/tags" Target="../tags/tag6712.xml"/><Relationship Id="rId2" Type="http://schemas.openxmlformats.org/officeDocument/2006/relationships/image" Target="../media/image2.png"/><Relationship Id="rId1" Type="http://schemas.openxmlformats.org/officeDocument/2006/relationships/tags" Target="../tags/tag6711.xml"/></Relationships>
</file>

<file path=ppt/slides/_rels/slide5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28.xml"/><Relationship Id="rId6" Type="http://schemas.openxmlformats.org/officeDocument/2006/relationships/tags" Target="../tags/tag6716.xml"/><Relationship Id="rId5" Type="http://schemas.openxmlformats.org/officeDocument/2006/relationships/image" Target="../media/image120.png"/><Relationship Id="rId4" Type="http://schemas.openxmlformats.org/officeDocument/2006/relationships/image" Target="../media/image118.png"/><Relationship Id="rId3" Type="http://schemas.openxmlformats.org/officeDocument/2006/relationships/tags" Target="../tags/tag6715.xml"/><Relationship Id="rId2" Type="http://schemas.openxmlformats.org/officeDocument/2006/relationships/image" Target="../media/image2.png"/><Relationship Id="rId1" Type="http://schemas.openxmlformats.org/officeDocument/2006/relationships/tags" Target="../tags/tag6714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5.xml"/><Relationship Id="rId5" Type="http://schemas.openxmlformats.org/officeDocument/2006/relationships/tags" Target="../tags/tag6406.xml"/><Relationship Id="rId4" Type="http://schemas.openxmlformats.org/officeDocument/2006/relationships/image" Target="../media/image8.png"/><Relationship Id="rId3" Type="http://schemas.openxmlformats.org/officeDocument/2006/relationships/tags" Target="../tags/tag6405.xml"/><Relationship Id="rId2" Type="http://schemas.openxmlformats.org/officeDocument/2006/relationships/image" Target="../media/image2.png"/><Relationship Id="rId1" Type="http://schemas.openxmlformats.org/officeDocument/2006/relationships/tags" Target="../tags/tag6404.xml"/></Relationships>
</file>

<file path=ppt/slides/_rels/slide6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719.xml"/><Relationship Id="rId4" Type="http://schemas.openxmlformats.org/officeDocument/2006/relationships/image" Target="../media/image121.png"/><Relationship Id="rId3" Type="http://schemas.openxmlformats.org/officeDocument/2006/relationships/tags" Target="../tags/tag6718.xml"/><Relationship Id="rId2" Type="http://schemas.openxmlformats.org/officeDocument/2006/relationships/image" Target="../media/image2.png"/><Relationship Id="rId1" Type="http://schemas.openxmlformats.org/officeDocument/2006/relationships/tags" Target="../tags/tag6717.xml"/></Relationships>
</file>

<file path=ppt/slides/_rels/slide6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722.xml"/><Relationship Id="rId4" Type="http://schemas.openxmlformats.org/officeDocument/2006/relationships/image" Target="../media/image122.png"/><Relationship Id="rId3" Type="http://schemas.openxmlformats.org/officeDocument/2006/relationships/tags" Target="../tags/tag6721.xml"/><Relationship Id="rId2" Type="http://schemas.openxmlformats.org/officeDocument/2006/relationships/image" Target="../media/image2.png"/><Relationship Id="rId1" Type="http://schemas.openxmlformats.org/officeDocument/2006/relationships/tags" Target="../tags/tag6720.xml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725.xml"/><Relationship Id="rId4" Type="http://schemas.openxmlformats.org/officeDocument/2006/relationships/image" Target="../media/image123.png"/><Relationship Id="rId3" Type="http://schemas.openxmlformats.org/officeDocument/2006/relationships/tags" Target="../tags/tag6724.xml"/><Relationship Id="rId2" Type="http://schemas.openxmlformats.org/officeDocument/2006/relationships/image" Target="../media/image2.png"/><Relationship Id="rId1" Type="http://schemas.openxmlformats.org/officeDocument/2006/relationships/tags" Target="../tags/tag6723.xml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728.xml"/><Relationship Id="rId4" Type="http://schemas.openxmlformats.org/officeDocument/2006/relationships/image" Target="../media/image124.png"/><Relationship Id="rId3" Type="http://schemas.openxmlformats.org/officeDocument/2006/relationships/tags" Target="../tags/tag6727.xml"/><Relationship Id="rId2" Type="http://schemas.openxmlformats.org/officeDocument/2006/relationships/image" Target="../media/image2.png"/><Relationship Id="rId1" Type="http://schemas.openxmlformats.org/officeDocument/2006/relationships/tags" Target="../tags/tag6726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528.xml"/><Relationship Id="rId6" Type="http://schemas.openxmlformats.org/officeDocument/2006/relationships/tags" Target="../tags/tag6731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Relationship Id="rId3" Type="http://schemas.openxmlformats.org/officeDocument/2006/relationships/tags" Target="../tags/tag6730.xml"/><Relationship Id="rId2" Type="http://schemas.openxmlformats.org/officeDocument/2006/relationships/image" Target="../media/image2.png"/><Relationship Id="rId1" Type="http://schemas.openxmlformats.org/officeDocument/2006/relationships/tags" Target="../tags/tag6729.xml"/></Relationships>
</file>

<file path=ppt/slides/_rels/slide6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734.xml"/><Relationship Id="rId4" Type="http://schemas.openxmlformats.org/officeDocument/2006/relationships/image" Target="../media/image127.png"/><Relationship Id="rId3" Type="http://schemas.openxmlformats.org/officeDocument/2006/relationships/tags" Target="../tags/tag6733.xml"/><Relationship Id="rId2" Type="http://schemas.openxmlformats.org/officeDocument/2006/relationships/image" Target="../media/image2.png"/><Relationship Id="rId1" Type="http://schemas.openxmlformats.org/officeDocument/2006/relationships/tags" Target="../tags/tag6732.xml"/></Relationships>
</file>

<file path=ppt/slides/_rels/slide6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737.xml"/><Relationship Id="rId4" Type="http://schemas.openxmlformats.org/officeDocument/2006/relationships/image" Target="../media/image128.png"/><Relationship Id="rId3" Type="http://schemas.openxmlformats.org/officeDocument/2006/relationships/tags" Target="../tags/tag6736.xml"/><Relationship Id="rId2" Type="http://schemas.openxmlformats.org/officeDocument/2006/relationships/image" Target="../media/image2.png"/><Relationship Id="rId1" Type="http://schemas.openxmlformats.org/officeDocument/2006/relationships/tags" Target="../tags/tag6735.xml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740.xml"/><Relationship Id="rId4" Type="http://schemas.openxmlformats.org/officeDocument/2006/relationships/image" Target="../media/image129.png"/><Relationship Id="rId3" Type="http://schemas.openxmlformats.org/officeDocument/2006/relationships/tags" Target="../tags/tag6739.xml"/><Relationship Id="rId2" Type="http://schemas.openxmlformats.org/officeDocument/2006/relationships/image" Target="../media/image2.png"/><Relationship Id="rId1" Type="http://schemas.openxmlformats.org/officeDocument/2006/relationships/tags" Target="../tags/tag6738.xml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743.xml"/><Relationship Id="rId4" Type="http://schemas.openxmlformats.org/officeDocument/2006/relationships/image" Target="../media/image130.png"/><Relationship Id="rId3" Type="http://schemas.openxmlformats.org/officeDocument/2006/relationships/tags" Target="../tags/tag6742.xml"/><Relationship Id="rId2" Type="http://schemas.openxmlformats.org/officeDocument/2006/relationships/image" Target="../media/image2.png"/><Relationship Id="rId1" Type="http://schemas.openxmlformats.org/officeDocument/2006/relationships/tags" Target="../tags/tag6741.xml"/></Relationships>
</file>

<file path=ppt/slides/_rels/slide6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746.xml"/><Relationship Id="rId4" Type="http://schemas.openxmlformats.org/officeDocument/2006/relationships/image" Target="../media/image131.png"/><Relationship Id="rId3" Type="http://schemas.openxmlformats.org/officeDocument/2006/relationships/tags" Target="../tags/tag6745.xml"/><Relationship Id="rId2" Type="http://schemas.openxmlformats.org/officeDocument/2006/relationships/image" Target="../media/image2.png"/><Relationship Id="rId1" Type="http://schemas.openxmlformats.org/officeDocument/2006/relationships/tags" Target="../tags/tag6744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tags" Target="../tags/tag6412.xml"/><Relationship Id="rId7" Type="http://schemas.openxmlformats.org/officeDocument/2006/relationships/tags" Target="../tags/tag6411.xml"/><Relationship Id="rId6" Type="http://schemas.openxmlformats.org/officeDocument/2006/relationships/tags" Target="../tags/tag6410.xml"/><Relationship Id="rId5" Type="http://schemas.openxmlformats.org/officeDocument/2006/relationships/image" Target="../media/image3.png"/><Relationship Id="rId4" Type="http://schemas.openxmlformats.org/officeDocument/2006/relationships/tags" Target="../tags/tag6409.xml"/><Relationship Id="rId3" Type="http://schemas.openxmlformats.org/officeDocument/2006/relationships/tags" Target="../tags/tag6408.xml"/><Relationship Id="rId2" Type="http://schemas.openxmlformats.org/officeDocument/2006/relationships/image" Target="../media/image2.png"/><Relationship Id="rId16" Type="http://schemas.openxmlformats.org/officeDocument/2006/relationships/slideLayout" Target="../slideLayouts/slideLayout53.xml"/><Relationship Id="rId15" Type="http://schemas.openxmlformats.org/officeDocument/2006/relationships/tags" Target="../tags/tag6413.xml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tags" Target="../tags/tag6407.xml"/></Relationships>
</file>

<file path=ppt/slides/_rels/slide7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28.xml"/><Relationship Id="rId6" Type="http://schemas.openxmlformats.org/officeDocument/2006/relationships/tags" Target="../tags/tag6749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3" Type="http://schemas.openxmlformats.org/officeDocument/2006/relationships/tags" Target="../tags/tag6748.xml"/><Relationship Id="rId2" Type="http://schemas.openxmlformats.org/officeDocument/2006/relationships/image" Target="../media/image2.png"/><Relationship Id="rId1" Type="http://schemas.openxmlformats.org/officeDocument/2006/relationships/tags" Target="../tags/tag6747.xml"/></Relationships>
</file>

<file path=ppt/slides/_rels/slide7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28.xml"/><Relationship Id="rId6" Type="http://schemas.openxmlformats.org/officeDocument/2006/relationships/tags" Target="../tags/tag6752.xml"/><Relationship Id="rId5" Type="http://schemas.openxmlformats.org/officeDocument/2006/relationships/image" Target="../media/image135.png"/><Relationship Id="rId4" Type="http://schemas.openxmlformats.org/officeDocument/2006/relationships/image" Target="../media/image134.jpeg"/><Relationship Id="rId3" Type="http://schemas.openxmlformats.org/officeDocument/2006/relationships/tags" Target="../tags/tag6751.xml"/><Relationship Id="rId2" Type="http://schemas.openxmlformats.org/officeDocument/2006/relationships/image" Target="../media/image2.png"/><Relationship Id="rId1" Type="http://schemas.openxmlformats.org/officeDocument/2006/relationships/tags" Target="../tags/tag6750.xml"/></Relationships>
</file>

<file path=ppt/slides/_rels/slide7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28.xml"/><Relationship Id="rId6" Type="http://schemas.openxmlformats.org/officeDocument/2006/relationships/tags" Target="../tags/tag6755.xml"/><Relationship Id="rId5" Type="http://schemas.openxmlformats.org/officeDocument/2006/relationships/image" Target="../media/image137.jpeg"/><Relationship Id="rId4" Type="http://schemas.openxmlformats.org/officeDocument/2006/relationships/image" Target="../media/image136.png"/><Relationship Id="rId3" Type="http://schemas.openxmlformats.org/officeDocument/2006/relationships/tags" Target="../tags/tag6754.xml"/><Relationship Id="rId2" Type="http://schemas.openxmlformats.org/officeDocument/2006/relationships/image" Target="../media/image2.png"/><Relationship Id="rId1" Type="http://schemas.openxmlformats.org/officeDocument/2006/relationships/tags" Target="../tags/tag6753.xml"/></Relationships>
</file>

<file path=ppt/slides/_rels/slide7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28.xml"/><Relationship Id="rId6" Type="http://schemas.openxmlformats.org/officeDocument/2006/relationships/tags" Target="../tags/tag6758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3" Type="http://schemas.openxmlformats.org/officeDocument/2006/relationships/tags" Target="../tags/tag6757.xml"/><Relationship Id="rId2" Type="http://schemas.openxmlformats.org/officeDocument/2006/relationships/image" Target="../media/image2.png"/><Relationship Id="rId1" Type="http://schemas.openxmlformats.org/officeDocument/2006/relationships/tags" Target="../tags/tag6756.xml"/></Relationships>
</file>

<file path=ppt/slides/_rels/slide7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761.xml"/><Relationship Id="rId4" Type="http://schemas.openxmlformats.org/officeDocument/2006/relationships/image" Target="../media/image140.png"/><Relationship Id="rId3" Type="http://schemas.openxmlformats.org/officeDocument/2006/relationships/tags" Target="../tags/tag6760.xml"/><Relationship Id="rId2" Type="http://schemas.openxmlformats.org/officeDocument/2006/relationships/image" Target="../media/image2.png"/><Relationship Id="rId1" Type="http://schemas.openxmlformats.org/officeDocument/2006/relationships/tags" Target="../tags/tag6759.xml"/></Relationships>
</file>

<file path=ppt/slides/_rels/slide7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764.xml"/><Relationship Id="rId4" Type="http://schemas.openxmlformats.org/officeDocument/2006/relationships/image" Target="../media/image141.png"/><Relationship Id="rId3" Type="http://schemas.openxmlformats.org/officeDocument/2006/relationships/tags" Target="../tags/tag6763.xml"/><Relationship Id="rId2" Type="http://schemas.openxmlformats.org/officeDocument/2006/relationships/image" Target="../media/image2.png"/><Relationship Id="rId1" Type="http://schemas.openxmlformats.org/officeDocument/2006/relationships/tags" Target="../tags/tag6762.xml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28.xml"/><Relationship Id="rId4" Type="http://schemas.openxmlformats.org/officeDocument/2006/relationships/tags" Target="../tags/tag6767.xml"/><Relationship Id="rId3" Type="http://schemas.openxmlformats.org/officeDocument/2006/relationships/tags" Target="../tags/tag6766.xml"/><Relationship Id="rId2" Type="http://schemas.openxmlformats.org/officeDocument/2006/relationships/image" Target="../media/image2.png"/><Relationship Id="rId1" Type="http://schemas.openxmlformats.org/officeDocument/2006/relationships/tags" Target="../tags/tag6765.xml"/></Relationships>
</file>

<file path=ppt/slides/_rels/slide7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770.xml"/><Relationship Id="rId4" Type="http://schemas.openxmlformats.org/officeDocument/2006/relationships/image" Target="../media/image142.png"/><Relationship Id="rId3" Type="http://schemas.openxmlformats.org/officeDocument/2006/relationships/tags" Target="../tags/tag6769.xml"/><Relationship Id="rId2" Type="http://schemas.openxmlformats.org/officeDocument/2006/relationships/image" Target="../media/image2.png"/><Relationship Id="rId1" Type="http://schemas.openxmlformats.org/officeDocument/2006/relationships/tags" Target="../tags/tag6768.xml"/></Relationships>
</file>

<file path=ppt/slides/_rels/slide7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773.xml"/><Relationship Id="rId4" Type="http://schemas.openxmlformats.org/officeDocument/2006/relationships/image" Target="../media/image143.png"/><Relationship Id="rId3" Type="http://schemas.openxmlformats.org/officeDocument/2006/relationships/tags" Target="../tags/tag6772.xml"/><Relationship Id="rId2" Type="http://schemas.openxmlformats.org/officeDocument/2006/relationships/image" Target="../media/image2.png"/><Relationship Id="rId1" Type="http://schemas.openxmlformats.org/officeDocument/2006/relationships/tags" Target="../tags/tag6771.xml"/></Relationships>
</file>

<file path=ppt/slides/_rels/slide7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776.xml"/><Relationship Id="rId4" Type="http://schemas.openxmlformats.org/officeDocument/2006/relationships/image" Target="../media/image144.png"/><Relationship Id="rId3" Type="http://schemas.openxmlformats.org/officeDocument/2006/relationships/tags" Target="../tags/tag6775.xml"/><Relationship Id="rId2" Type="http://schemas.openxmlformats.org/officeDocument/2006/relationships/image" Target="../media/image2.png"/><Relationship Id="rId1" Type="http://schemas.openxmlformats.org/officeDocument/2006/relationships/tags" Target="../tags/tag6774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hyperlink" Target="http://baike.baidu.com/view/17568.htm" TargetMode="External"/><Relationship Id="rId8" Type="http://schemas.openxmlformats.org/officeDocument/2006/relationships/hyperlink" Target="http://baike.baidu.com/view/79404.htm" TargetMode="External"/><Relationship Id="rId7" Type="http://schemas.openxmlformats.org/officeDocument/2006/relationships/hyperlink" Target="http://baike.baidu.com/view/239473.htm" TargetMode="External"/><Relationship Id="rId6" Type="http://schemas.openxmlformats.org/officeDocument/2006/relationships/hyperlink" Target="http://baike.baidu.com/view/182384.htm" TargetMode="External"/><Relationship Id="rId5" Type="http://schemas.openxmlformats.org/officeDocument/2006/relationships/hyperlink" Target="http://baike.baidu.com/view/556393.htm" TargetMode="External"/><Relationship Id="rId4" Type="http://schemas.openxmlformats.org/officeDocument/2006/relationships/image" Target="../media/image15.jpeg"/><Relationship Id="rId3" Type="http://schemas.openxmlformats.org/officeDocument/2006/relationships/tags" Target="../tags/tag6415.xml"/><Relationship Id="rId26" Type="http://schemas.openxmlformats.org/officeDocument/2006/relationships/slideLayout" Target="../slideLayouts/slideLayout72.xml"/><Relationship Id="rId25" Type="http://schemas.openxmlformats.org/officeDocument/2006/relationships/tags" Target="../tags/tag6416.xml"/><Relationship Id="rId24" Type="http://schemas.openxmlformats.org/officeDocument/2006/relationships/hyperlink" Target="http://baike.baidu.com/view/398.htm" TargetMode="External"/><Relationship Id="rId23" Type="http://schemas.openxmlformats.org/officeDocument/2006/relationships/hyperlink" Target="http://baike.baidu.com/view/134430.htm" TargetMode="External"/><Relationship Id="rId22" Type="http://schemas.openxmlformats.org/officeDocument/2006/relationships/hyperlink" Target="http://baike.baidu.com/view/296190.htm" TargetMode="External"/><Relationship Id="rId21" Type="http://schemas.openxmlformats.org/officeDocument/2006/relationships/hyperlink" Target="http://baike.baidu.com/view/496693.htm" TargetMode="External"/><Relationship Id="rId20" Type="http://schemas.openxmlformats.org/officeDocument/2006/relationships/hyperlink" Target="http://baike.baidu.com/view/35285.htm" TargetMode="External"/><Relationship Id="rId2" Type="http://schemas.openxmlformats.org/officeDocument/2006/relationships/image" Target="../media/image2.png"/><Relationship Id="rId19" Type="http://schemas.openxmlformats.org/officeDocument/2006/relationships/hyperlink" Target="http://baike.baidu.com/view/107769.htm" TargetMode="External"/><Relationship Id="rId18" Type="http://schemas.openxmlformats.org/officeDocument/2006/relationships/hyperlink" Target="http://baike.baidu.com/view/48903.htm" TargetMode="External"/><Relationship Id="rId17" Type="http://schemas.openxmlformats.org/officeDocument/2006/relationships/hyperlink" Target="http://baike.baidu.com/view/227150.htm" TargetMode="External"/><Relationship Id="rId16" Type="http://schemas.openxmlformats.org/officeDocument/2006/relationships/hyperlink" Target="http://baike.baidu.com/view/145768.htm" TargetMode="External"/><Relationship Id="rId15" Type="http://schemas.openxmlformats.org/officeDocument/2006/relationships/hyperlink" Target="http://baike.baidu.com/view/8586.htm" TargetMode="External"/><Relationship Id="rId14" Type="http://schemas.openxmlformats.org/officeDocument/2006/relationships/hyperlink" Target="http://baike.baidu.com/view/136128.htm" TargetMode="External"/><Relationship Id="rId13" Type="http://schemas.openxmlformats.org/officeDocument/2006/relationships/hyperlink" Target="http://baike.baidu.com/view/21322.htm" TargetMode="External"/><Relationship Id="rId12" Type="http://schemas.openxmlformats.org/officeDocument/2006/relationships/hyperlink" Target="http://baike.baidu.com/view/34946.htm" TargetMode="External"/><Relationship Id="rId11" Type="http://schemas.openxmlformats.org/officeDocument/2006/relationships/hyperlink" Target="http://baike.baidu.com/view/2505.htm" TargetMode="External"/><Relationship Id="rId10" Type="http://schemas.openxmlformats.org/officeDocument/2006/relationships/hyperlink" Target="http://baike.baidu.com/view/15136.htm" TargetMode="External"/><Relationship Id="rId1" Type="http://schemas.openxmlformats.org/officeDocument/2006/relationships/tags" Target="../tags/tag6414.xml"/></Relationships>
</file>

<file path=ppt/slides/_rels/slide8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779.xml"/><Relationship Id="rId4" Type="http://schemas.openxmlformats.org/officeDocument/2006/relationships/image" Target="../media/image145.png"/><Relationship Id="rId3" Type="http://schemas.openxmlformats.org/officeDocument/2006/relationships/tags" Target="../tags/tag6778.xml"/><Relationship Id="rId2" Type="http://schemas.openxmlformats.org/officeDocument/2006/relationships/image" Target="../media/image2.png"/><Relationship Id="rId1" Type="http://schemas.openxmlformats.org/officeDocument/2006/relationships/tags" Target="../tags/tag6777.xml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782.xml"/><Relationship Id="rId4" Type="http://schemas.openxmlformats.org/officeDocument/2006/relationships/image" Target="../media/image146.png"/><Relationship Id="rId3" Type="http://schemas.openxmlformats.org/officeDocument/2006/relationships/tags" Target="../tags/tag6781.xml"/><Relationship Id="rId2" Type="http://schemas.openxmlformats.org/officeDocument/2006/relationships/image" Target="../media/image2.png"/><Relationship Id="rId1" Type="http://schemas.openxmlformats.org/officeDocument/2006/relationships/tags" Target="../tags/tag6780.xml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785.xml"/><Relationship Id="rId4" Type="http://schemas.openxmlformats.org/officeDocument/2006/relationships/image" Target="../media/image147.png"/><Relationship Id="rId3" Type="http://schemas.openxmlformats.org/officeDocument/2006/relationships/tags" Target="../tags/tag6784.xml"/><Relationship Id="rId2" Type="http://schemas.openxmlformats.org/officeDocument/2006/relationships/image" Target="../media/image2.png"/><Relationship Id="rId1" Type="http://schemas.openxmlformats.org/officeDocument/2006/relationships/tags" Target="../tags/tag6783.xml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788.xml"/><Relationship Id="rId4" Type="http://schemas.openxmlformats.org/officeDocument/2006/relationships/image" Target="../media/image148.png"/><Relationship Id="rId3" Type="http://schemas.openxmlformats.org/officeDocument/2006/relationships/tags" Target="../tags/tag6787.xml"/><Relationship Id="rId2" Type="http://schemas.openxmlformats.org/officeDocument/2006/relationships/image" Target="../media/image2.png"/><Relationship Id="rId1" Type="http://schemas.openxmlformats.org/officeDocument/2006/relationships/tags" Target="../tags/tag6786.xml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791.xml"/><Relationship Id="rId4" Type="http://schemas.openxmlformats.org/officeDocument/2006/relationships/image" Target="../media/image149.png"/><Relationship Id="rId3" Type="http://schemas.openxmlformats.org/officeDocument/2006/relationships/tags" Target="../tags/tag6790.xml"/><Relationship Id="rId2" Type="http://schemas.openxmlformats.org/officeDocument/2006/relationships/image" Target="../media/image2.png"/><Relationship Id="rId1" Type="http://schemas.openxmlformats.org/officeDocument/2006/relationships/tags" Target="../tags/tag6789.xml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794.xml"/><Relationship Id="rId4" Type="http://schemas.openxmlformats.org/officeDocument/2006/relationships/image" Target="../media/image150.png"/><Relationship Id="rId3" Type="http://schemas.openxmlformats.org/officeDocument/2006/relationships/tags" Target="../tags/tag6793.xml"/><Relationship Id="rId2" Type="http://schemas.openxmlformats.org/officeDocument/2006/relationships/image" Target="../media/image2.png"/><Relationship Id="rId1" Type="http://schemas.openxmlformats.org/officeDocument/2006/relationships/tags" Target="../tags/tag6792.xml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28.xml"/><Relationship Id="rId4" Type="http://schemas.openxmlformats.org/officeDocument/2006/relationships/tags" Target="../tags/tag6797.xml"/><Relationship Id="rId3" Type="http://schemas.openxmlformats.org/officeDocument/2006/relationships/tags" Target="../tags/tag6796.xml"/><Relationship Id="rId2" Type="http://schemas.openxmlformats.org/officeDocument/2006/relationships/image" Target="../media/image2.png"/><Relationship Id="rId1" Type="http://schemas.openxmlformats.org/officeDocument/2006/relationships/tags" Target="../tags/tag6795.xml"/></Relationships>
</file>

<file path=ppt/slides/_rels/slide8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800.xml"/><Relationship Id="rId4" Type="http://schemas.openxmlformats.org/officeDocument/2006/relationships/image" Target="../media/image151.png"/><Relationship Id="rId3" Type="http://schemas.openxmlformats.org/officeDocument/2006/relationships/tags" Target="../tags/tag6799.xml"/><Relationship Id="rId2" Type="http://schemas.openxmlformats.org/officeDocument/2006/relationships/image" Target="../media/image2.png"/><Relationship Id="rId1" Type="http://schemas.openxmlformats.org/officeDocument/2006/relationships/tags" Target="../tags/tag6798.xml"/></Relationships>
</file>

<file path=ppt/slides/_rels/slide8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803.xml"/><Relationship Id="rId4" Type="http://schemas.openxmlformats.org/officeDocument/2006/relationships/image" Target="../media/image152.png"/><Relationship Id="rId3" Type="http://schemas.openxmlformats.org/officeDocument/2006/relationships/tags" Target="../tags/tag6802.xml"/><Relationship Id="rId2" Type="http://schemas.openxmlformats.org/officeDocument/2006/relationships/image" Target="../media/image2.png"/><Relationship Id="rId1" Type="http://schemas.openxmlformats.org/officeDocument/2006/relationships/tags" Target="../tags/tag6801.xml"/></Relationships>
</file>

<file path=ppt/slides/_rels/slide8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806.xml"/><Relationship Id="rId4" Type="http://schemas.openxmlformats.org/officeDocument/2006/relationships/image" Target="../media/image153.png"/><Relationship Id="rId3" Type="http://schemas.openxmlformats.org/officeDocument/2006/relationships/tags" Target="../tags/tag6805.xml"/><Relationship Id="rId2" Type="http://schemas.openxmlformats.org/officeDocument/2006/relationships/image" Target="../media/image2.png"/><Relationship Id="rId1" Type="http://schemas.openxmlformats.org/officeDocument/2006/relationships/tags" Target="../tags/tag6804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6423.xml"/><Relationship Id="rId8" Type="http://schemas.openxmlformats.org/officeDocument/2006/relationships/tags" Target="../tags/tag6422.xml"/><Relationship Id="rId7" Type="http://schemas.openxmlformats.org/officeDocument/2006/relationships/image" Target="../media/image16.png"/><Relationship Id="rId6" Type="http://schemas.openxmlformats.org/officeDocument/2006/relationships/tags" Target="../tags/tag6421.xml"/><Relationship Id="rId5" Type="http://schemas.openxmlformats.org/officeDocument/2006/relationships/tags" Target="../tags/tag6420.xml"/><Relationship Id="rId4" Type="http://schemas.openxmlformats.org/officeDocument/2006/relationships/tags" Target="../tags/tag6419.xml"/><Relationship Id="rId3" Type="http://schemas.openxmlformats.org/officeDocument/2006/relationships/tags" Target="../tags/tag6418.xml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72.xml"/><Relationship Id="rId10" Type="http://schemas.openxmlformats.org/officeDocument/2006/relationships/tags" Target="../tags/tag6424.xml"/><Relationship Id="rId1" Type="http://schemas.openxmlformats.org/officeDocument/2006/relationships/tags" Target="../tags/tag6417.xml"/></Relationships>
</file>

<file path=ppt/slides/_rels/slide9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809.xml"/><Relationship Id="rId4" Type="http://schemas.openxmlformats.org/officeDocument/2006/relationships/image" Target="../media/image154.png"/><Relationship Id="rId3" Type="http://schemas.openxmlformats.org/officeDocument/2006/relationships/tags" Target="../tags/tag6808.xml"/><Relationship Id="rId2" Type="http://schemas.openxmlformats.org/officeDocument/2006/relationships/image" Target="../media/image2.png"/><Relationship Id="rId1" Type="http://schemas.openxmlformats.org/officeDocument/2006/relationships/tags" Target="../tags/tag6807.xml"/></Relationships>
</file>

<file path=ppt/slides/_rels/slide9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812.xml"/><Relationship Id="rId4" Type="http://schemas.openxmlformats.org/officeDocument/2006/relationships/image" Target="../media/image155.png"/><Relationship Id="rId3" Type="http://schemas.openxmlformats.org/officeDocument/2006/relationships/tags" Target="../tags/tag6811.xml"/><Relationship Id="rId2" Type="http://schemas.openxmlformats.org/officeDocument/2006/relationships/image" Target="../media/image2.png"/><Relationship Id="rId1" Type="http://schemas.openxmlformats.org/officeDocument/2006/relationships/tags" Target="../tags/tag6810.xml"/></Relationships>
</file>

<file path=ppt/slides/_rels/slide9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815.xml"/><Relationship Id="rId4" Type="http://schemas.openxmlformats.org/officeDocument/2006/relationships/image" Target="../media/image156.png"/><Relationship Id="rId3" Type="http://schemas.openxmlformats.org/officeDocument/2006/relationships/tags" Target="../tags/tag6814.xml"/><Relationship Id="rId2" Type="http://schemas.openxmlformats.org/officeDocument/2006/relationships/image" Target="../media/image2.png"/><Relationship Id="rId1" Type="http://schemas.openxmlformats.org/officeDocument/2006/relationships/tags" Target="../tags/tag6813.xml"/></Relationships>
</file>

<file path=ppt/slides/_rels/slide9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818.xml"/><Relationship Id="rId4" Type="http://schemas.openxmlformats.org/officeDocument/2006/relationships/image" Target="../media/image157.png"/><Relationship Id="rId3" Type="http://schemas.openxmlformats.org/officeDocument/2006/relationships/tags" Target="../tags/tag6817.xml"/><Relationship Id="rId2" Type="http://schemas.openxmlformats.org/officeDocument/2006/relationships/image" Target="../media/image2.png"/><Relationship Id="rId1" Type="http://schemas.openxmlformats.org/officeDocument/2006/relationships/tags" Target="../tags/tag6816.xml"/></Relationships>
</file>

<file path=ppt/slides/_rels/slide9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821.xml"/><Relationship Id="rId4" Type="http://schemas.openxmlformats.org/officeDocument/2006/relationships/image" Target="../media/image158.png"/><Relationship Id="rId3" Type="http://schemas.openxmlformats.org/officeDocument/2006/relationships/tags" Target="../tags/tag6820.xml"/><Relationship Id="rId2" Type="http://schemas.openxmlformats.org/officeDocument/2006/relationships/image" Target="../media/image2.png"/><Relationship Id="rId1" Type="http://schemas.openxmlformats.org/officeDocument/2006/relationships/tags" Target="../tags/tag6819.xml"/></Relationships>
</file>

<file path=ppt/slides/_rels/slide9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824.xml"/><Relationship Id="rId4" Type="http://schemas.openxmlformats.org/officeDocument/2006/relationships/image" Target="../media/image159.png"/><Relationship Id="rId3" Type="http://schemas.openxmlformats.org/officeDocument/2006/relationships/tags" Target="../tags/tag6823.xml"/><Relationship Id="rId2" Type="http://schemas.openxmlformats.org/officeDocument/2006/relationships/image" Target="../media/image2.png"/><Relationship Id="rId1" Type="http://schemas.openxmlformats.org/officeDocument/2006/relationships/tags" Target="../tags/tag6822.xml"/></Relationships>
</file>

<file path=ppt/slides/_rels/slide9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827.xml"/><Relationship Id="rId4" Type="http://schemas.openxmlformats.org/officeDocument/2006/relationships/image" Target="../media/image160.png"/><Relationship Id="rId3" Type="http://schemas.openxmlformats.org/officeDocument/2006/relationships/tags" Target="../tags/tag6826.xml"/><Relationship Id="rId2" Type="http://schemas.openxmlformats.org/officeDocument/2006/relationships/image" Target="../media/image2.png"/><Relationship Id="rId1" Type="http://schemas.openxmlformats.org/officeDocument/2006/relationships/tags" Target="../tags/tag6825.xml"/></Relationships>
</file>

<file path=ppt/slides/_rels/slide9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830.xml"/><Relationship Id="rId4" Type="http://schemas.openxmlformats.org/officeDocument/2006/relationships/image" Target="../media/image161.png"/><Relationship Id="rId3" Type="http://schemas.openxmlformats.org/officeDocument/2006/relationships/tags" Target="../tags/tag6829.xml"/><Relationship Id="rId2" Type="http://schemas.openxmlformats.org/officeDocument/2006/relationships/image" Target="../media/image2.png"/><Relationship Id="rId1" Type="http://schemas.openxmlformats.org/officeDocument/2006/relationships/tags" Target="../tags/tag6828.xml"/></Relationships>
</file>

<file path=ppt/slides/_rels/slide9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8.xml"/><Relationship Id="rId5" Type="http://schemas.openxmlformats.org/officeDocument/2006/relationships/tags" Target="../tags/tag6833.xml"/><Relationship Id="rId4" Type="http://schemas.openxmlformats.org/officeDocument/2006/relationships/image" Target="../media/image162.png"/><Relationship Id="rId3" Type="http://schemas.openxmlformats.org/officeDocument/2006/relationships/tags" Target="../tags/tag6832.xml"/><Relationship Id="rId2" Type="http://schemas.openxmlformats.org/officeDocument/2006/relationships/image" Target="../media/image2.png"/><Relationship Id="rId1" Type="http://schemas.openxmlformats.org/officeDocument/2006/relationships/tags" Target="../tags/tag6831.xml"/></Relationships>
</file>

<file path=ppt/slides/_rels/slide9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28.xml"/><Relationship Id="rId6" Type="http://schemas.openxmlformats.org/officeDocument/2006/relationships/tags" Target="../tags/tag6836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Relationship Id="rId3" Type="http://schemas.openxmlformats.org/officeDocument/2006/relationships/tags" Target="../tags/tag6835.xml"/><Relationship Id="rId2" Type="http://schemas.openxmlformats.org/officeDocument/2006/relationships/image" Target="../media/image2.png"/><Relationship Id="rId1" Type="http://schemas.openxmlformats.org/officeDocument/2006/relationships/tags" Target="../tags/tag68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object 3"/>
          <p:cNvSpPr/>
          <p:nvPr>
            <p:custDataLst>
              <p:tags r:id="rId4"/>
            </p:custDataLst>
          </p:nvPr>
        </p:nvSpPr>
        <p:spPr>
          <a:xfrm>
            <a:off x="2074024" y="1093116"/>
            <a:ext cx="6550431" cy="6982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object 5"/>
          <p:cNvSpPr txBox="1"/>
          <p:nvPr>
            <p:custDataLst>
              <p:tags r:id="rId6"/>
            </p:custDataLst>
          </p:nvPr>
        </p:nvSpPr>
        <p:spPr>
          <a:xfrm>
            <a:off x="2298992" y="1492135"/>
            <a:ext cx="6343650" cy="4762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0" defTabSz="0">
              <a:lnSpc>
                <a:spcPct val="100000"/>
              </a:lnSpc>
              <a:buNone/>
              <a:tabLst>
                <a:tab pos="469265" algn="l"/>
                <a:tab pos="469900" algn="l"/>
              </a:tabLst>
            </a:pPr>
            <a:endParaRPr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  <a:p>
            <a:pPr marL="927100" lvl="1" indent="-457200" defTabSz="0">
              <a:lnSpc>
                <a:spcPct val="100000"/>
              </a:lnSpc>
              <a:spcBef>
                <a:spcPts val="1080"/>
              </a:spcBef>
              <a:buAutoNum type="arabicPeriod"/>
              <a:tabLst>
                <a:tab pos="926465" algn="l"/>
                <a:tab pos="927100" algn="l"/>
              </a:tabLst>
            </a:pPr>
            <a:r>
              <a:rPr 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背景</a:t>
            </a:r>
            <a:endParaRPr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  <a:p>
            <a:pPr marL="927100" lvl="1" indent="-457200" defTabSz="0">
              <a:lnSpc>
                <a:spcPct val="100000"/>
              </a:lnSpc>
              <a:spcBef>
                <a:spcPts val="1040"/>
              </a:spcBef>
              <a:buAutoNum type="arabicPeriod"/>
              <a:tabLst>
                <a:tab pos="926465" algn="l"/>
                <a:tab pos="927100" algn="l"/>
              </a:tabLst>
            </a:pPr>
            <a:r>
              <a:rPr lang="zh-CN" sz="2000" spc="-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基本概念</a:t>
            </a:r>
            <a:endParaRPr sz="2000" spc="-5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  <a:p>
            <a:pPr marL="927100" lvl="1" indent="-457200" defTabSz="0">
              <a:lnSpc>
                <a:spcPct val="100000"/>
              </a:lnSpc>
              <a:spcBef>
                <a:spcPts val="1040"/>
              </a:spcBef>
              <a:buAutoNum type="arabicPeriod"/>
              <a:tabLst>
                <a:tab pos="926465" algn="l"/>
                <a:tab pos="927100" algn="l"/>
              </a:tabLst>
            </a:pPr>
            <a:r>
              <a:rPr 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取样和取样函数的傅里叶变换</a:t>
            </a:r>
            <a:endParaRPr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  <a:p>
            <a:pPr marL="927100" lvl="1" indent="-457200" defTabSz="0">
              <a:lnSpc>
                <a:spcPct val="100000"/>
              </a:lnSpc>
              <a:spcBef>
                <a:spcPts val="1140"/>
              </a:spcBef>
              <a:buAutoNum type="arabicPeriod"/>
              <a:tabLst>
                <a:tab pos="926465" algn="l"/>
                <a:tab pos="927100" algn="l"/>
              </a:tabLst>
            </a:pPr>
            <a:r>
              <a:rPr lang="zh-CN" sz="2000" spc="-2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单变量的离散傅里叶变换</a:t>
            </a:r>
            <a:endParaRPr sz="2000" spc="-25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  <a:p>
            <a:pPr marL="927100" lvl="1" indent="-457200" defTabSz="0">
              <a:lnSpc>
                <a:spcPct val="100000"/>
              </a:lnSpc>
              <a:spcBef>
                <a:spcPts val="1040"/>
              </a:spcBef>
              <a:buAutoNum type="arabicPeriod"/>
              <a:tabLst>
                <a:tab pos="926465" algn="l"/>
                <a:tab pos="927100" algn="l"/>
              </a:tabLst>
            </a:pPr>
            <a:r>
              <a:rPr lang="zh-CN" sz="2000" spc="-2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扩展到二元变量函数</a:t>
            </a:r>
            <a:endParaRPr sz="2000" spc="-25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  <a:p>
            <a:pPr marL="927100" lvl="1" indent="-457200" defTabSz="0">
              <a:lnSpc>
                <a:spcPct val="100000"/>
              </a:lnSpc>
              <a:spcBef>
                <a:spcPts val="1140"/>
              </a:spcBef>
              <a:buAutoNum type="arabicPeriod"/>
              <a:tabLst>
                <a:tab pos="926465" algn="l"/>
                <a:tab pos="927100" algn="l"/>
              </a:tabLst>
            </a:pPr>
            <a:r>
              <a:rPr 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2-D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离散傅里叶变换的一些性质</a:t>
            </a:r>
            <a:endParaRPr lang="zh-CN" altLang="en-US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  <a:p>
            <a:pPr marL="927100" lvl="1" indent="-457200" defTabSz="0">
              <a:lnSpc>
                <a:spcPct val="100000"/>
              </a:lnSpc>
              <a:spcBef>
                <a:spcPts val="1140"/>
              </a:spcBef>
              <a:buAutoNum type="arabicPeriod"/>
              <a:tabLst>
                <a:tab pos="926465" algn="l"/>
                <a:tab pos="927100" algn="l"/>
              </a:tabLst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频率域滤波的基础</a:t>
            </a:r>
            <a:endParaRPr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  <a:p>
            <a:pPr marL="927100" lvl="1" indent="-457200" defTabSz="0">
              <a:lnSpc>
                <a:spcPct val="100000"/>
              </a:lnSpc>
              <a:spcBef>
                <a:spcPts val="1040"/>
              </a:spcBef>
              <a:buAutoNum type="arabicPeriod"/>
              <a:tabLst>
                <a:tab pos="926465" algn="l"/>
                <a:tab pos="927100" algn="l"/>
              </a:tabLst>
            </a:pPr>
            <a:r>
              <a:rPr 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用频率域滤波进行图像平滑</a:t>
            </a:r>
            <a:endParaRPr 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  <a:p>
            <a:pPr marL="927100" lvl="1" indent="-457200" defTabSz="0">
              <a:lnSpc>
                <a:spcPct val="100000"/>
              </a:lnSpc>
              <a:spcBef>
                <a:spcPts val="1040"/>
              </a:spcBef>
              <a:buAutoNum type="arabicPeriod"/>
              <a:tabLst>
                <a:tab pos="926465" algn="l"/>
                <a:tab pos="927100" algn="l"/>
              </a:tabLst>
            </a:pPr>
            <a:r>
              <a:rPr 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用频率域滤波进行图像锐化</a:t>
            </a:r>
            <a:endParaRPr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  <a:p>
            <a:pPr marL="927100" lvl="1" indent="-457200" defTabSz="0">
              <a:lnSpc>
                <a:spcPct val="100000"/>
              </a:lnSpc>
              <a:spcBef>
                <a:spcPts val="1040"/>
              </a:spcBef>
              <a:buAutoNum type="arabicPeriod"/>
              <a:tabLst>
                <a:tab pos="926465" algn="l"/>
                <a:tab pos="927100" algn="l"/>
              </a:tabLst>
            </a:pPr>
            <a:r>
              <a:rPr 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选择性滤波</a:t>
            </a:r>
            <a:endParaRPr 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46100" y="730250"/>
            <a:ext cx="259969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4.   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频率域滤波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3554" name="图片 3" descr="5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07" y="1339609"/>
            <a:ext cx="8805422" cy="5165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1"/>
          <p:cNvSpPr>
            <a:spLocks noGrp="1"/>
          </p:cNvSpPr>
          <p:nvPr>
            <p:ph type="title" idx="4294967295"/>
          </p:nvPr>
        </p:nvSpPr>
        <p:spPr>
          <a:xfrm>
            <a:off x="938742" y="157427"/>
            <a:ext cx="8564033" cy="853605"/>
          </a:xfrm>
        </p:spPr>
        <p:txBody>
          <a:bodyPr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buClrTx/>
              <a:buSzTx/>
              <a:buFontTx/>
            </a:pPr>
            <a:r>
              <a:rPr lang="zh-CN" altLang="en-US" sz="3200" b="1" kern="1200" dirty="0" smtClean="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傅里叶变换的</a:t>
            </a:r>
            <a:r>
              <a:rPr lang="zh-CN" altLang="en-US" sz="3200" b="1" kern="1200" dirty="0" smtClean="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解释</a:t>
            </a:r>
            <a:endParaRPr lang="zh-CN" altLang="en-US" sz="3200" b="1" kern="1200" dirty="0" smtClean="0">
              <a:solidFill>
                <a:schemeClr val="accent1"/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482" name="标题 1"/>
          <p:cNvSpPr>
            <a:spLocks noGrp="1"/>
          </p:cNvSpPr>
          <p:nvPr>
            <p:ph type="title" idx="4294967295"/>
          </p:nvPr>
        </p:nvSpPr>
        <p:spPr bwMode="auto">
          <a:xfrm>
            <a:off x="812800" y="78715"/>
            <a:ext cx="9067800" cy="78713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0753" tIns="50377" rIns="100753" bIns="50377" numCol="1" anchor="t" anchorCtr="0" compatLnSpc="1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buClrTx/>
              <a:buSzTx/>
              <a:buFontTx/>
            </a:pP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图像增强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—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频域处理</a:t>
            </a:r>
            <a:endParaRPr lang="zh-CN" altLang="en-US" sz="3965" b="1" kern="1200">
              <a:solidFill>
                <a:schemeClr val="accent1"/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pic>
        <p:nvPicPr>
          <p:cNvPr id="20483" name="图片 2" descr="1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15" y="1180703"/>
            <a:ext cx="9130771" cy="536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5"/>
    </p:custData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506" name="标题 1"/>
          <p:cNvSpPr>
            <a:spLocks noGrp="1"/>
          </p:cNvSpPr>
          <p:nvPr>
            <p:ph type="title" idx="4294967295"/>
          </p:nvPr>
        </p:nvSpPr>
        <p:spPr bwMode="auto">
          <a:xfrm>
            <a:off x="812800" y="78715"/>
            <a:ext cx="9067800" cy="78713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0753" tIns="50377" rIns="100753" bIns="50377" numCol="1" anchor="t" anchorCtr="0" compatLnSpc="1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buClrTx/>
              <a:buSzTx/>
              <a:buFontTx/>
            </a:pP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图像增强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—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频域处理</a:t>
            </a:r>
            <a:endParaRPr lang="zh-CN" altLang="en-US" sz="3965" b="1" kern="1200">
              <a:solidFill>
                <a:schemeClr val="accent1"/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pic>
        <p:nvPicPr>
          <p:cNvPr id="21507" name="图片 2" descr="1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15" y="1259417"/>
            <a:ext cx="9122025" cy="4922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5"/>
    </p:custData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530" name="标题 1"/>
          <p:cNvSpPr>
            <a:spLocks noGrp="1"/>
          </p:cNvSpPr>
          <p:nvPr>
            <p:ph type="title" idx="4294967295"/>
          </p:nvPr>
        </p:nvSpPr>
        <p:spPr bwMode="auto">
          <a:xfrm>
            <a:off x="812800" y="78715"/>
            <a:ext cx="9067800" cy="78713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0753" tIns="50377" rIns="100753" bIns="50377" numCol="1" anchor="t" anchorCtr="0" compatLnSpc="1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buClrTx/>
              <a:buSzTx/>
              <a:buFontTx/>
            </a:pP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图像增强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—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频域处理</a:t>
            </a:r>
            <a:endParaRPr lang="zh-CN" altLang="en-US" sz="3965" b="1" kern="1200">
              <a:solidFill>
                <a:schemeClr val="accent1"/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pic>
        <p:nvPicPr>
          <p:cNvPr id="22531" name="图片 2" descr="1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456" y="1180704"/>
            <a:ext cx="8264921" cy="542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5"/>
    </p:custData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554" name="标题 1"/>
          <p:cNvSpPr>
            <a:spLocks noGrp="1"/>
          </p:cNvSpPr>
          <p:nvPr>
            <p:ph type="title" idx="4294967295"/>
          </p:nvPr>
        </p:nvSpPr>
        <p:spPr bwMode="auto">
          <a:xfrm>
            <a:off x="812800" y="78715"/>
            <a:ext cx="9067800" cy="78713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0753" tIns="50377" rIns="100753" bIns="50377" numCol="1" anchor="t" anchorCtr="0" compatLnSpc="1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buClrTx/>
              <a:buSzTx/>
              <a:buFontTx/>
            </a:pP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图像增强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—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频域处理</a:t>
            </a:r>
            <a:endParaRPr lang="zh-CN" altLang="en-US" sz="3965" b="1" kern="1200">
              <a:solidFill>
                <a:schemeClr val="accent1"/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pic>
        <p:nvPicPr>
          <p:cNvPr id="23555" name="图片 2" descr="1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02" y="1180704"/>
            <a:ext cx="9366911" cy="5413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5"/>
    </p:custData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578" name="标题 1"/>
          <p:cNvSpPr>
            <a:spLocks noGrp="1"/>
          </p:cNvSpPr>
          <p:nvPr>
            <p:ph type="title" idx="4294967295"/>
          </p:nvPr>
        </p:nvSpPr>
        <p:spPr bwMode="auto">
          <a:xfrm>
            <a:off x="812800" y="78715"/>
            <a:ext cx="9067800" cy="78713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0753" tIns="50377" rIns="100753" bIns="50377" numCol="1" anchor="t" anchorCtr="0" compatLnSpc="1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buClrTx/>
              <a:buSzTx/>
              <a:buFontTx/>
            </a:pP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图像增强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—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频域处理</a:t>
            </a:r>
            <a:endParaRPr lang="zh-CN" altLang="en-US" sz="3965" b="1" kern="1200">
              <a:solidFill>
                <a:schemeClr val="accent1"/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pic>
        <p:nvPicPr>
          <p:cNvPr id="24579" name="图片 2" descr="1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59" y="2025562"/>
            <a:ext cx="8459082" cy="350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5"/>
    </p:custData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602" name="标题 1"/>
          <p:cNvSpPr>
            <a:spLocks noGrp="1"/>
          </p:cNvSpPr>
          <p:nvPr>
            <p:ph type="title" idx="4294967295"/>
          </p:nvPr>
        </p:nvSpPr>
        <p:spPr bwMode="auto">
          <a:xfrm>
            <a:off x="812800" y="78715"/>
            <a:ext cx="9067800" cy="78713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0753" tIns="50377" rIns="100753" bIns="50377" numCol="1" anchor="t" anchorCtr="0" compatLnSpc="1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buClrTx/>
              <a:buSzTx/>
              <a:buFontTx/>
            </a:pP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图像增强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—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频域处理</a:t>
            </a:r>
            <a:endParaRPr lang="zh-CN" altLang="en-US" sz="3965" b="1" kern="1200">
              <a:solidFill>
                <a:schemeClr val="accent1"/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pic>
        <p:nvPicPr>
          <p:cNvPr id="25603" name="图片 2" descr="1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79" y="1700213"/>
            <a:ext cx="8543043" cy="415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5"/>
    </p:custData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266" y="286868"/>
            <a:ext cx="4651095" cy="6778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540603" y="2233716"/>
            <a:ext cx="3825875" cy="1762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645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巴特沃斯低通滤波器</a:t>
            </a:r>
            <a:endParaRPr lang="en-US" altLang="zh-TW" sz="2645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zh-TW" sz="2645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TW" sz="2645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n</a:t>
            </a:r>
            <a:r>
              <a:rPr lang="en-US" altLang="zh-TW" sz="2645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=2</a:t>
            </a:r>
            <a:endParaRPr lang="en-US" altLang="zh-TW" sz="2645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10000"/>
              </a:lnSpc>
              <a:spcAft>
                <a:spcPct val="10000"/>
              </a:spcAft>
            </a:pPr>
            <a:r>
              <a:rPr lang="en-US" altLang="zh-TW" sz="2645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en-US" altLang="zh-TW" sz="2645" baseline="-250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en-US" altLang="zh-TW" sz="2645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=5,15,30,80,and 230</a:t>
            </a:r>
            <a:endParaRPr lang="en-US" altLang="zh-TW" sz="2645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650" name="标题 1"/>
          <p:cNvSpPr>
            <a:spLocks noGrp="1"/>
          </p:cNvSpPr>
          <p:nvPr>
            <p:ph type="title" idx="4294967295"/>
          </p:nvPr>
        </p:nvSpPr>
        <p:spPr bwMode="auto">
          <a:xfrm>
            <a:off x="812800" y="78715"/>
            <a:ext cx="9067800" cy="78713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0753" tIns="50377" rIns="100753" bIns="50377" numCol="1" anchor="t" anchorCtr="0" compatLnSpc="1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buClrTx/>
              <a:buSzTx/>
              <a:buFontTx/>
            </a:pP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图像增强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—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频域处理</a:t>
            </a:r>
            <a:endParaRPr lang="zh-CN" altLang="en-US" sz="3965" b="1" kern="1200">
              <a:solidFill>
                <a:schemeClr val="accent1"/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pic>
        <p:nvPicPr>
          <p:cNvPr id="27651" name="图片 2" descr="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635" y="1757937"/>
            <a:ext cx="8354131" cy="404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5"/>
    </p:custData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674" name="标题 1"/>
          <p:cNvSpPr>
            <a:spLocks noGrp="1"/>
          </p:cNvSpPr>
          <p:nvPr>
            <p:ph type="title" idx="4294967295"/>
          </p:nvPr>
        </p:nvSpPr>
        <p:spPr bwMode="auto">
          <a:xfrm>
            <a:off x="812800" y="78715"/>
            <a:ext cx="9067800" cy="78713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0753" tIns="50377" rIns="100753" bIns="50377" numCol="1" anchor="t" anchorCtr="0" compatLnSpc="1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buClrTx/>
              <a:buSzTx/>
              <a:buFontTx/>
            </a:pP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图像增强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—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频域处理</a:t>
            </a:r>
            <a:endParaRPr lang="zh-CN" altLang="en-US" sz="3965" b="1" kern="1200">
              <a:solidFill>
                <a:schemeClr val="accent1"/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pic>
        <p:nvPicPr>
          <p:cNvPr id="28675" name="图片 2" descr="2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674" y="1673976"/>
            <a:ext cx="8522053" cy="4208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5"/>
    </p:custData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698" name="标题 1"/>
          <p:cNvSpPr>
            <a:spLocks noGrp="1"/>
          </p:cNvSpPr>
          <p:nvPr>
            <p:ph type="title" idx="4294967295"/>
          </p:nvPr>
        </p:nvSpPr>
        <p:spPr bwMode="auto">
          <a:xfrm>
            <a:off x="812800" y="78715"/>
            <a:ext cx="9067800" cy="78713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0753" tIns="50377" rIns="100753" bIns="50377" numCol="1" anchor="t" anchorCtr="0" compatLnSpc="1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buClrTx/>
              <a:buSzTx/>
              <a:buFontTx/>
            </a:pP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图像增强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—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频域处理</a:t>
            </a:r>
            <a:endParaRPr lang="zh-CN" altLang="en-US" sz="3965" b="1" kern="1200">
              <a:solidFill>
                <a:schemeClr val="accent1"/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pic>
        <p:nvPicPr>
          <p:cNvPr id="29699" name="图片 2" descr="2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913" y="1983581"/>
            <a:ext cx="8469577" cy="35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5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4578" name="图片 2" descr="5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648" y="1715956"/>
            <a:ext cx="8637499" cy="4932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标题 1"/>
          <p:cNvSpPr>
            <a:spLocks noGrp="1"/>
          </p:cNvSpPr>
          <p:nvPr>
            <p:ph type="title" idx="4294967295"/>
          </p:nvPr>
        </p:nvSpPr>
        <p:spPr>
          <a:xfrm>
            <a:off x="938742" y="157427"/>
            <a:ext cx="8564033" cy="853605"/>
          </a:xfrm>
        </p:spPr>
        <p:txBody>
          <a:bodyPr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buClrTx/>
              <a:buSzTx/>
              <a:buFontTx/>
            </a:pPr>
            <a:r>
              <a:rPr lang="zh-CN" altLang="en-US" sz="3200" dirty="0" smtClean="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傅里叶变换的解释</a:t>
            </a:r>
            <a:endParaRPr lang="en-US" altLang="zh-CN" sz="3200" b="1" kern="1200" dirty="0" smtClean="0">
              <a:solidFill>
                <a:schemeClr val="accent1"/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722" name="标题 1"/>
          <p:cNvSpPr>
            <a:spLocks noGrp="1"/>
          </p:cNvSpPr>
          <p:nvPr>
            <p:ph type="title" idx="4294967295"/>
          </p:nvPr>
        </p:nvSpPr>
        <p:spPr bwMode="auto">
          <a:xfrm>
            <a:off x="812800" y="78715"/>
            <a:ext cx="9067800" cy="78713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0753" tIns="50377" rIns="100753" bIns="50377" numCol="1" anchor="t" anchorCtr="0" compatLnSpc="1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buClrTx/>
              <a:buSzTx/>
              <a:buFontTx/>
            </a:pP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图像增强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—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频域处理</a:t>
            </a:r>
            <a:endParaRPr lang="zh-CN" altLang="en-US" sz="3965" b="1" kern="1200">
              <a:solidFill>
                <a:schemeClr val="accent1"/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pic>
        <p:nvPicPr>
          <p:cNvPr id="30723" name="图片 2" descr="2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" b="11864"/>
          <a:stretch>
            <a:fillRect/>
          </a:stretch>
        </p:blipFill>
        <p:spPr bwMode="auto">
          <a:xfrm>
            <a:off x="1311320" y="1920611"/>
            <a:ext cx="8049772" cy="3274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5"/>
    </p:custData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7" name="标题 1"/>
          <p:cNvSpPr>
            <a:spLocks noGrp="1"/>
          </p:cNvSpPr>
          <p:nvPr>
            <p:ph type="title" idx="4294967295"/>
          </p:nvPr>
        </p:nvSpPr>
        <p:spPr bwMode="auto">
          <a:xfrm>
            <a:off x="812800" y="78715"/>
            <a:ext cx="9067800" cy="78713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0753" tIns="50377" rIns="100753" bIns="50377" numCol="1" anchor="t" anchorCtr="0" compatLnSpc="1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buClrTx/>
              <a:buSzTx/>
              <a:buFontTx/>
            </a:pP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图像增强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—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频域处理</a:t>
            </a:r>
            <a:endParaRPr lang="zh-CN" altLang="en-US" sz="3965" b="1" kern="1200">
              <a:solidFill>
                <a:schemeClr val="accent1"/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pic>
        <p:nvPicPr>
          <p:cNvPr id="1028" name="图片 2" descr="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16" b="58054"/>
          <a:stretch>
            <a:fillRect/>
          </a:stretch>
        </p:blipFill>
        <p:spPr bwMode="auto">
          <a:xfrm>
            <a:off x="860029" y="1574271"/>
            <a:ext cx="8422348" cy="1967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图片 2" descr="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27" r="7663"/>
          <a:stretch>
            <a:fillRect/>
          </a:stretch>
        </p:blipFill>
        <p:spPr bwMode="auto">
          <a:xfrm>
            <a:off x="1253596" y="5037667"/>
            <a:ext cx="7713927" cy="1227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2827867" y="3699537"/>
          <a:ext cx="4124590" cy="10215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方程式" r:id="rId5" imgW="1943100" imgH="482600" progId="Equation.3">
                  <p:embed/>
                </p:oleObj>
              </mc:Choice>
              <mc:Fallback>
                <p:oleObj name="方程式" r:id="rId5" imgW="1943100" imgH="482600" progId="Equation.3">
                  <p:embed/>
                  <p:pic>
                    <p:nvPicPr>
                      <p:cNvPr id="0" name="图片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7867" y="3699537"/>
                        <a:ext cx="4124590" cy="1021527"/>
                      </a:xfrm>
                      <a:prstGeom prst="rect">
                        <a:avLst/>
                      </a:prstGeom>
                      <a:solidFill>
                        <a:srgbClr val="66CCFF"/>
                      </a:solidFill>
                      <a:ln w="38100" cmpd="dbl" algn="ctr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746" name="标题 1"/>
          <p:cNvSpPr>
            <a:spLocks noGrp="1"/>
          </p:cNvSpPr>
          <p:nvPr>
            <p:ph type="title" idx="4294967295"/>
          </p:nvPr>
        </p:nvSpPr>
        <p:spPr bwMode="auto">
          <a:xfrm>
            <a:off x="812800" y="78715"/>
            <a:ext cx="9067800" cy="78713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0753" tIns="50377" rIns="100753" bIns="50377" numCol="1" anchor="t" anchorCtr="0" compatLnSpc="1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buClrTx/>
              <a:buSzTx/>
              <a:buFontTx/>
            </a:pP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图像增强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—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频域处理</a:t>
            </a:r>
            <a:endParaRPr lang="zh-CN" altLang="en-US" sz="3965" b="1" kern="1200">
              <a:solidFill>
                <a:schemeClr val="accent1"/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pic>
        <p:nvPicPr>
          <p:cNvPr id="31747" name="图片 2" descr="2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13" y="1437834"/>
            <a:ext cx="8689975" cy="468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5"/>
    </p:custData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02" y="2597548"/>
            <a:ext cx="9351169" cy="4166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3142721" y="1180704"/>
          <a:ext cx="4124590" cy="10215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方程式" r:id="rId5" imgW="1943100" imgH="482600" progId="Equation.3">
                  <p:embed/>
                </p:oleObj>
              </mc:Choice>
              <mc:Fallback>
                <p:oleObj name="方程式" r:id="rId5" imgW="1943100" imgH="482600" progId="Equation.3">
                  <p:embed/>
                  <p:pic>
                    <p:nvPicPr>
                      <p:cNvPr id="0" name="图片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2721" y="1180704"/>
                        <a:ext cx="4124590" cy="1021527"/>
                      </a:xfrm>
                      <a:prstGeom prst="rect">
                        <a:avLst/>
                      </a:prstGeom>
                      <a:solidFill>
                        <a:srgbClr val="66CCFF"/>
                      </a:solidFill>
                      <a:ln w="38100" cmpd="dbl" algn="ctr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75" name="标题 1"/>
          <p:cNvSpPr>
            <a:spLocks noGrp="1"/>
          </p:cNvSpPr>
          <p:nvPr>
            <p:ph type="title" idx="4294967295"/>
          </p:nvPr>
        </p:nvSpPr>
        <p:spPr bwMode="auto">
          <a:xfrm>
            <a:off x="812800" y="78715"/>
            <a:ext cx="9067800" cy="78713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0753" tIns="50377" rIns="100753" bIns="50377" numCol="1" anchor="t" anchorCtr="0" compatLnSpc="1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buClrTx/>
              <a:buSzTx/>
              <a:buFontTx/>
            </a:pP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图像增强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—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频域处理</a:t>
            </a:r>
            <a:endParaRPr lang="zh-CN" altLang="en-US" sz="3965" b="1" kern="1200">
              <a:solidFill>
                <a:schemeClr val="accent1"/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pic>
        <p:nvPicPr>
          <p:cNvPr id="3076" name="图片 2" descr="2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" b="43202"/>
          <a:stretch>
            <a:fillRect/>
          </a:stretch>
        </p:blipFill>
        <p:spPr bwMode="auto">
          <a:xfrm>
            <a:off x="1043694" y="2041305"/>
            <a:ext cx="8553538" cy="1973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3064008" y="4486673"/>
          <a:ext cx="4028384" cy="102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方程式" r:id="rId5" imgW="1739900" imgH="444500" progId="Equation.3">
                  <p:embed/>
                </p:oleObj>
              </mc:Choice>
              <mc:Fallback>
                <p:oleObj name="方程式" r:id="rId5" imgW="1739900" imgH="444500" progId="Equation.3">
                  <p:embed/>
                  <p:pic>
                    <p:nvPicPr>
                      <p:cNvPr id="0" name="图片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4008" y="4486673"/>
                        <a:ext cx="4028384" cy="1025025"/>
                      </a:xfrm>
                      <a:prstGeom prst="rect">
                        <a:avLst/>
                      </a:prstGeom>
                      <a:solidFill>
                        <a:srgbClr val="66CCFF"/>
                      </a:solidFill>
                      <a:ln w="38100" cmpd="dbl" algn="ctr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770" name="标题 1"/>
          <p:cNvSpPr>
            <a:spLocks noGrp="1"/>
          </p:cNvSpPr>
          <p:nvPr>
            <p:ph type="title" idx="4294967295"/>
          </p:nvPr>
        </p:nvSpPr>
        <p:spPr bwMode="auto">
          <a:xfrm>
            <a:off x="812800" y="78715"/>
            <a:ext cx="9067800" cy="78713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0753" tIns="50377" rIns="100753" bIns="50377" numCol="1" anchor="t" anchorCtr="0" compatLnSpc="1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buClrTx/>
              <a:buSzTx/>
              <a:buFontTx/>
            </a:pP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图像增强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—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频域处理</a:t>
            </a:r>
            <a:endParaRPr lang="zh-CN" altLang="en-US" sz="3965" b="1" kern="1200">
              <a:solidFill>
                <a:schemeClr val="accent1"/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pic>
        <p:nvPicPr>
          <p:cNvPr id="32771" name="图片 2" descr="2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427" y="1353873"/>
            <a:ext cx="8532548" cy="4848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5"/>
    </p:custData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09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275" y="2984118"/>
            <a:ext cx="9256713" cy="4096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3125229" y="1556780"/>
          <a:ext cx="4028385" cy="102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方程式" r:id="rId5" imgW="1739900" imgH="444500" progId="Equation.3">
                  <p:embed/>
                </p:oleObj>
              </mc:Choice>
              <mc:Fallback>
                <p:oleObj name="方程式" r:id="rId5" imgW="1739900" imgH="444500" progId="Equation.3">
                  <p:embed/>
                  <p:pic>
                    <p:nvPicPr>
                      <p:cNvPr id="0" name="图片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5229" y="1556780"/>
                        <a:ext cx="4028385" cy="1025025"/>
                      </a:xfrm>
                      <a:prstGeom prst="rect">
                        <a:avLst/>
                      </a:prstGeom>
                      <a:solidFill>
                        <a:srgbClr val="66CCFF"/>
                      </a:solidFill>
                      <a:ln w="38100" cmpd="dbl" algn="ctr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23" name="标题 1"/>
          <p:cNvSpPr>
            <a:spLocks noGrp="1"/>
          </p:cNvSpPr>
          <p:nvPr>
            <p:ph type="title" idx="4294967295"/>
          </p:nvPr>
        </p:nvSpPr>
        <p:spPr bwMode="auto">
          <a:xfrm>
            <a:off x="812800" y="78715"/>
            <a:ext cx="9067800" cy="78713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0753" tIns="50377" rIns="100753" bIns="50377" numCol="1" anchor="t" anchorCtr="0" compatLnSpc="1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buClrTx/>
              <a:buSzTx/>
              <a:buFontTx/>
            </a:pP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图像增强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—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频域处理</a:t>
            </a:r>
            <a:endParaRPr lang="zh-CN" altLang="en-US" sz="3965" b="1" kern="1200">
              <a:solidFill>
                <a:schemeClr val="accent1"/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pic>
        <p:nvPicPr>
          <p:cNvPr id="5124" name="图片 3" descr="2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0" b="23100"/>
          <a:stretch>
            <a:fillRect/>
          </a:stretch>
        </p:blipFill>
        <p:spPr bwMode="auto">
          <a:xfrm>
            <a:off x="980723" y="1290902"/>
            <a:ext cx="8695223" cy="3825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3064008" y="5352522"/>
          <a:ext cx="4028384" cy="102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方程式" r:id="rId5" imgW="1739900" imgH="444500" progId="Equation.3">
                  <p:embed/>
                </p:oleObj>
              </mc:Choice>
              <mc:Fallback>
                <p:oleObj name="方程式" r:id="rId5" imgW="1739900" imgH="444500" progId="Equation.3">
                  <p:embed/>
                  <p:pic>
                    <p:nvPicPr>
                      <p:cNvPr id="0" name="图片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4008" y="5352522"/>
                        <a:ext cx="4028384" cy="1025025"/>
                      </a:xfrm>
                      <a:prstGeom prst="rect">
                        <a:avLst/>
                      </a:prstGeom>
                      <a:solidFill>
                        <a:srgbClr val="66CCFF"/>
                      </a:solidFill>
                      <a:ln w="38100" cmpd="dbl" algn="ctr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794" name="标题 1"/>
          <p:cNvSpPr>
            <a:spLocks noGrp="1"/>
          </p:cNvSpPr>
          <p:nvPr>
            <p:ph type="title" idx="4294967295"/>
          </p:nvPr>
        </p:nvSpPr>
        <p:spPr bwMode="auto">
          <a:xfrm>
            <a:off x="812800" y="78715"/>
            <a:ext cx="9067800" cy="78713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0753" tIns="50377" rIns="100753" bIns="50377" numCol="1" anchor="t" anchorCtr="0" compatLnSpc="1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buClrTx/>
              <a:buSzTx/>
              <a:buFontTx/>
            </a:pP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图像增强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—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频域处理</a:t>
            </a:r>
            <a:endParaRPr lang="zh-CN" altLang="en-US" sz="3965" b="1" kern="1200">
              <a:solidFill>
                <a:schemeClr val="accent1"/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pic>
        <p:nvPicPr>
          <p:cNvPr id="33795" name="图片 2" descr="2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456" y="1915364"/>
            <a:ext cx="8658490" cy="3725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5"/>
    </p:custData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818" name="标题 1"/>
          <p:cNvSpPr>
            <a:spLocks noGrp="1"/>
          </p:cNvSpPr>
          <p:nvPr>
            <p:ph type="title" idx="4294967295"/>
          </p:nvPr>
        </p:nvSpPr>
        <p:spPr bwMode="auto">
          <a:xfrm>
            <a:off x="812800" y="78715"/>
            <a:ext cx="9067800" cy="78713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0753" tIns="50377" rIns="100753" bIns="50377" numCol="1" anchor="t" anchorCtr="0" compatLnSpc="1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buClrTx/>
              <a:buSzTx/>
              <a:buFontTx/>
            </a:pP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图像增强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—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频域处理</a:t>
            </a:r>
            <a:endParaRPr lang="zh-CN" altLang="en-US" sz="3965" b="1" kern="1200">
              <a:solidFill>
                <a:schemeClr val="accent1"/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pic>
        <p:nvPicPr>
          <p:cNvPr id="34819" name="图片 2" descr="3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83" b="12766"/>
          <a:stretch>
            <a:fillRect/>
          </a:stretch>
        </p:blipFill>
        <p:spPr bwMode="auto">
          <a:xfrm>
            <a:off x="1033198" y="1558529"/>
            <a:ext cx="8642747" cy="3872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5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5602" name="图片 2" descr="5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" r="1697"/>
          <a:stretch>
            <a:fillRect/>
          </a:stretch>
        </p:blipFill>
        <p:spPr bwMode="auto">
          <a:xfrm>
            <a:off x="1141648" y="1747441"/>
            <a:ext cx="8305153" cy="4995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1"/>
          <p:cNvSpPr>
            <a:spLocks noGrp="1"/>
          </p:cNvSpPr>
          <p:nvPr>
            <p:ph type="title" idx="4294967295"/>
          </p:nvPr>
        </p:nvSpPr>
        <p:spPr>
          <a:xfrm>
            <a:off x="938742" y="157427"/>
            <a:ext cx="8564033" cy="853605"/>
          </a:xfrm>
        </p:spPr>
        <p:txBody>
          <a:bodyPr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buClrTx/>
              <a:buSzTx/>
              <a:buFontTx/>
            </a:pPr>
            <a:r>
              <a:rPr lang="zh-CN" altLang="en-US" sz="3200" dirty="0" smtClean="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傅里叶变换的解释</a:t>
            </a:r>
            <a:endParaRPr lang="en-US" altLang="zh-CN" sz="3200" b="1" kern="1200" dirty="0" smtClean="0">
              <a:solidFill>
                <a:schemeClr val="accent1"/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842" name="标题 1"/>
          <p:cNvSpPr>
            <a:spLocks noGrp="1"/>
          </p:cNvSpPr>
          <p:nvPr>
            <p:ph type="title" idx="4294967295"/>
          </p:nvPr>
        </p:nvSpPr>
        <p:spPr bwMode="auto">
          <a:xfrm>
            <a:off x="812800" y="78715"/>
            <a:ext cx="9067800" cy="78713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0753" tIns="50377" rIns="100753" bIns="50377" numCol="1" anchor="t" anchorCtr="0" compatLnSpc="1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buClrTx/>
              <a:buSzTx/>
              <a:buFontTx/>
            </a:pP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图像增强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—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频域处理</a:t>
            </a:r>
            <a:endParaRPr lang="zh-CN" altLang="en-US" sz="3965" b="1" kern="1200">
              <a:solidFill>
                <a:schemeClr val="accent1"/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pic>
        <p:nvPicPr>
          <p:cNvPr id="35843" name="图片 2" descr="3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596" y="1217436"/>
            <a:ext cx="8186208" cy="5121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5"/>
    </p:custData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866" name="标题 1"/>
          <p:cNvSpPr>
            <a:spLocks noGrp="1"/>
          </p:cNvSpPr>
          <p:nvPr>
            <p:ph type="title" idx="4294967295"/>
          </p:nvPr>
        </p:nvSpPr>
        <p:spPr bwMode="auto">
          <a:xfrm>
            <a:off x="812800" y="78715"/>
            <a:ext cx="9067800" cy="78713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0753" tIns="50377" rIns="100753" bIns="50377" numCol="1" anchor="t" anchorCtr="0" compatLnSpc="1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buClrTx/>
              <a:buSzTx/>
              <a:buFontTx/>
            </a:pP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图像增强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—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频域处理</a:t>
            </a:r>
            <a:endParaRPr lang="zh-CN" altLang="en-US" sz="3965" b="1" kern="1200">
              <a:solidFill>
                <a:schemeClr val="accent1"/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pic>
        <p:nvPicPr>
          <p:cNvPr id="36867" name="图片 2" descr="3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93" y="1248922"/>
            <a:ext cx="8606014" cy="5058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5"/>
    </p:custData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890" name="标题 1"/>
          <p:cNvSpPr>
            <a:spLocks noGrp="1"/>
          </p:cNvSpPr>
          <p:nvPr>
            <p:ph type="title" idx="4294967295"/>
          </p:nvPr>
        </p:nvSpPr>
        <p:spPr bwMode="auto">
          <a:xfrm>
            <a:off x="812800" y="78715"/>
            <a:ext cx="9067800" cy="78713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0753" tIns="50377" rIns="100753" bIns="50377" numCol="1" anchor="t" anchorCtr="0" compatLnSpc="1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buClrTx/>
              <a:buSzTx/>
              <a:buFontTx/>
            </a:pP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图像增强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—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频域处理</a:t>
            </a:r>
            <a:endParaRPr lang="zh-CN" altLang="en-US" sz="3965" b="1" kern="1200">
              <a:solidFill>
                <a:schemeClr val="accent1"/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pic>
        <p:nvPicPr>
          <p:cNvPr id="37891" name="图片 2" descr="3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262" y="1248922"/>
            <a:ext cx="7818878" cy="5058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5"/>
    </p:custData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914" name="标题 1"/>
          <p:cNvSpPr>
            <a:spLocks noGrp="1"/>
          </p:cNvSpPr>
          <p:nvPr>
            <p:ph type="title" idx="4294967295"/>
          </p:nvPr>
        </p:nvSpPr>
        <p:spPr bwMode="auto">
          <a:xfrm>
            <a:off x="812800" y="78715"/>
            <a:ext cx="9067800" cy="78713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0753" tIns="50377" rIns="100753" bIns="50377" numCol="1" anchor="t" anchorCtr="0" compatLnSpc="1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buClrTx/>
              <a:buSzTx/>
              <a:buFontTx/>
            </a:pP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图像增强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—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频域处理</a:t>
            </a:r>
            <a:endParaRPr lang="zh-CN" altLang="en-US" sz="3965" b="1" kern="1200">
              <a:solidFill>
                <a:schemeClr val="accent1"/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pic>
        <p:nvPicPr>
          <p:cNvPr id="38915" name="图片 2" descr="3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864" y="1789422"/>
            <a:ext cx="8259674" cy="3977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5"/>
    </p:custData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938" name="标题 1"/>
          <p:cNvSpPr>
            <a:spLocks noGrp="1"/>
          </p:cNvSpPr>
          <p:nvPr>
            <p:ph type="title" idx="4294967295"/>
          </p:nvPr>
        </p:nvSpPr>
        <p:spPr bwMode="auto">
          <a:xfrm>
            <a:off x="812800" y="78715"/>
            <a:ext cx="9067800" cy="78713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0753" tIns="50377" rIns="100753" bIns="50377" numCol="1" anchor="t" anchorCtr="0" compatLnSpc="1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buClrTx/>
              <a:buSzTx/>
              <a:buFontTx/>
            </a:pP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图像增强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—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频域处理</a:t>
            </a:r>
            <a:endParaRPr lang="zh-CN" altLang="en-US" sz="3965" b="1" kern="1200">
              <a:solidFill>
                <a:schemeClr val="accent1"/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pic>
        <p:nvPicPr>
          <p:cNvPr id="39939" name="图片 2" descr="3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330" y="1238427"/>
            <a:ext cx="8112742" cy="5079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5"/>
    </p:custData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962" name="标题 1"/>
          <p:cNvSpPr>
            <a:spLocks noGrp="1"/>
          </p:cNvSpPr>
          <p:nvPr>
            <p:ph type="title" idx="4294967295"/>
          </p:nvPr>
        </p:nvSpPr>
        <p:spPr bwMode="auto">
          <a:xfrm>
            <a:off x="812800" y="78715"/>
            <a:ext cx="9067800" cy="78713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0753" tIns="50377" rIns="100753" bIns="50377" numCol="1" anchor="t" anchorCtr="0" compatLnSpc="1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buClrTx/>
              <a:buSzTx/>
              <a:buFontTx/>
            </a:pP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图像增强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—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频域处理</a:t>
            </a:r>
            <a:endParaRPr lang="zh-CN" altLang="en-US" sz="3965" b="1" kern="1200">
              <a:solidFill>
                <a:schemeClr val="accent1"/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pic>
        <p:nvPicPr>
          <p:cNvPr id="40963" name="图片 2" descr="3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64" y="1999325"/>
            <a:ext cx="8480072" cy="3557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5"/>
    </p:custData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4" t="15775" r="11415" b="7991"/>
          <a:stretch>
            <a:fillRect/>
          </a:stretch>
        </p:blipFill>
        <p:spPr bwMode="auto">
          <a:xfrm>
            <a:off x="744583" y="1556779"/>
            <a:ext cx="4600369" cy="388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lg"/>
              </a14:hiddenLine>
            </a:ext>
          </a:extLst>
        </p:spPr>
      </p:pic>
      <p:sp>
        <p:nvSpPr>
          <p:cNvPr id="41987" name="Text Box 3"/>
          <p:cNvSpPr txBox="1">
            <a:spLocks noChangeArrowheads="1"/>
          </p:cNvSpPr>
          <p:nvPr/>
        </p:nvSpPr>
        <p:spPr bwMode="auto">
          <a:xfrm>
            <a:off x="1199371" y="439048"/>
            <a:ext cx="188341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985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Two examples</a:t>
            </a:r>
            <a:endParaRPr lang="en-US" altLang="zh-CN" sz="1985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1988" name="Picture 4"/>
          <p:cNvPicPr>
            <a:picLocks noGrp="1" noChangeAspect="1" noChangeArrowheads="1"/>
          </p:cNvPicPr>
          <p:nvPr>
            <p:ph idx="4294967295"/>
          </p:nvPr>
        </p:nvPicPr>
        <p:blipFill>
          <a:blip r:embed="rId5"/>
          <a:stretch>
            <a:fillRect/>
          </a:stretch>
        </p:blipFill>
        <p:spPr bwMode="auto">
          <a:xfrm>
            <a:off x="5346700" y="1591763"/>
            <a:ext cx="4522196" cy="386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39" y="1478066"/>
            <a:ext cx="9235722" cy="380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034" name="标题 1"/>
          <p:cNvSpPr>
            <a:spLocks noGrp="1"/>
          </p:cNvSpPr>
          <p:nvPr>
            <p:ph type="title" idx="4294967295"/>
          </p:nvPr>
        </p:nvSpPr>
        <p:spPr bwMode="auto">
          <a:xfrm>
            <a:off x="812800" y="78715"/>
            <a:ext cx="9067800" cy="78713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0753" tIns="50377" rIns="100753" bIns="50377" numCol="1" anchor="t" anchorCtr="0" compatLnSpc="1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buClrTx/>
              <a:buSzTx/>
              <a:buFontTx/>
            </a:pP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图像增强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—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频域处理</a:t>
            </a:r>
            <a:endParaRPr lang="zh-CN" altLang="en-US" sz="3965" b="1" kern="1200">
              <a:solidFill>
                <a:schemeClr val="accent1"/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pic>
        <p:nvPicPr>
          <p:cNvPr id="44035" name="图片 2" descr="3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466" y="1290902"/>
            <a:ext cx="8700470" cy="497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5"/>
    </p:custData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058" name="标题 1"/>
          <p:cNvSpPr>
            <a:spLocks noGrp="1"/>
          </p:cNvSpPr>
          <p:nvPr>
            <p:ph type="title" idx="4294967295"/>
          </p:nvPr>
        </p:nvSpPr>
        <p:spPr bwMode="auto">
          <a:xfrm>
            <a:off x="812800" y="78715"/>
            <a:ext cx="9067800" cy="78713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0753" tIns="50377" rIns="100753" bIns="50377" numCol="1" anchor="t" anchorCtr="0" compatLnSpc="1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buClrTx/>
              <a:buSzTx/>
              <a:buFontTx/>
            </a:pP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ea typeface="汉仪旗黑-85S" charset="0"/>
                <a:sym typeface="+mn-ea"/>
              </a:rPr>
              <a:t>总结</a:t>
            </a:r>
            <a:endParaRPr lang="zh-CN" altLang="en-US" sz="3965" b="1" kern="1200">
              <a:solidFill>
                <a:schemeClr val="accent1"/>
              </a:solidFill>
              <a:latin typeface="汉仪旗黑-85S" charset="0"/>
              <a:ea typeface="汉仪旗黑-85S" charset="0"/>
              <a:sym typeface="+mn-ea"/>
            </a:endParaRPr>
          </a:p>
        </p:txBody>
      </p:sp>
      <p:pic>
        <p:nvPicPr>
          <p:cNvPr id="45059" name="图片 2" descr="4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02" y="1023277"/>
            <a:ext cx="8973344" cy="561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5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6626" name="图片 2" descr="5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58" y="1715956"/>
            <a:ext cx="8522053" cy="4859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1"/>
          <p:cNvSpPr>
            <a:spLocks noGrp="1"/>
          </p:cNvSpPr>
          <p:nvPr>
            <p:ph type="title" idx="4294967295"/>
          </p:nvPr>
        </p:nvSpPr>
        <p:spPr>
          <a:xfrm>
            <a:off x="938742" y="157427"/>
            <a:ext cx="8564033" cy="853605"/>
          </a:xfrm>
        </p:spPr>
        <p:txBody>
          <a:bodyPr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buClrTx/>
              <a:buSzTx/>
              <a:buFontTx/>
            </a:pPr>
            <a:r>
              <a:rPr lang="zh-CN" altLang="en-US" sz="3200" dirty="0" smtClean="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傅里叶变换的解释</a:t>
            </a:r>
            <a:endParaRPr lang="en-US" altLang="zh-CN" sz="3200" b="1" kern="1200" dirty="0" smtClean="0">
              <a:solidFill>
                <a:schemeClr val="accent1"/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object 3"/>
          <p:cNvSpPr/>
          <p:nvPr>
            <p:custDataLst>
              <p:tags r:id="rId4"/>
            </p:custDataLst>
          </p:nvPr>
        </p:nvSpPr>
        <p:spPr>
          <a:xfrm>
            <a:off x="2074024" y="1093116"/>
            <a:ext cx="6550431" cy="6982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object 5"/>
          <p:cNvSpPr txBox="1"/>
          <p:nvPr>
            <p:custDataLst>
              <p:tags r:id="rId6"/>
            </p:custDataLst>
          </p:nvPr>
        </p:nvSpPr>
        <p:spPr>
          <a:xfrm>
            <a:off x="1536700" y="425450"/>
            <a:ext cx="7330440" cy="6597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5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Glossary</a:t>
            </a:r>
            <a:r>
              <a:rPr lang="zh-CN"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术语</a:t>
            </a:r>
            <a:endParaRPr sz="24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  <a:p>
            <a:pPr>
              <a:lnSpc>
                <a:spcPct val="110000"/>
              </a:lnSpc>
              <a:spcBef>
                <a:spcPts val="5"/>
              </a:spcBef>
            </a:pPr>
            <a:endParaRPr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  <a:p>
            <a:pPr marL="413385" indent="-137160" defTabSz="0">
              <a:lnSpc>
                <a:spcPct val="110000"/>
              </a:lnSpc>
              <a:buChar char="•"/>
              <a:tabLst>
                <a:tab pos="414020" algn="l"/>
              </a:tabLst>
            </a:pPr>
            <a:r>
              <a:rPr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FT = Fourier</a:t>
            </a:r>
            <a:r>
              <a:rPr sz="2000" spc="-14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 </a:t>
            </a:r>
            <a:r>
              <a:rPr sz="2000" spc="-1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Transform</a:t>
            </a:r>
            <a:r>
              <a:rPr lang="zh-CN" sz="2000" spc="-1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傅里叶变换</a:t>
            </a:r>
            <a:endParaRPr sz="2000" spc="-1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  <a:p>
            <a:pPr marL="413385" indent="-137160" defTabSz="0">
              <a:lnSpc>
                <a:spcPct val="110000"/>
              </a:lnSpc>
              <a:spcBef>
                <a:spcPts val="340"/>
              </a:spcBef>
              <a:buChar char="•"/>
              <a:tabLst>
                <a:tab pos="414020" algn="l"/>
              </a:tabLst>
            </a:pPr>
            <a:r>
              <a:rPr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DFT = Discrete Fourier</a:t>
            </a:r>
            <a:r>
              <a:rPr sz="2000" spc="-14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 </a:t>
            </a:r>
            <a:r>
              <a:rPr sz="2000" spc="-1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Transform</a:t>
            </a:r>
            <a:r>
              <a:rPr lang="zh-CN" sz="2000" spc="-1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离散</a:t>
            </a:r>
            <a:r>
              <a:rPr lang="zh-CN" sz="2000" spc="-1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傅里叶变换</a:t>
            </a:r>
            <a:endParaRPr sz="2000" spc="-1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  <a:p>
            <a:pPr marL="413385" indent="-137160" defTabSz="0">
              <a:lnSpc>
                <a:spcPct val="110000"/>
              </a:lnSpc>
              <a:spcBef>
                <a:spcPts val="440"/>
              </a:spcBef>
              <a:buChar char="•"/>
              <a:tabLst>
                <a:tab pos="414020" algn="l"/>
              </a:tabLst>
            </a:pPr>
            <a:r>
              <a:rPr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IDFT = Inverse Discrete Fourier</a:t>
            </a:r>
            <a:r>
              <a:rPr sz="2000" spc="-14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 </a:t>
            </a:r>
            <a:r>
              <a:rPr sz="2000" spc="-1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Transform</a:t>
            </a:r>
            <a:r>
              <a:rPr lang="zh-CN" sz="2000" spc="-1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离散傅里叶逆变换</a:t>
            </a:r>
            <a:endParaRPr sz="2000" spc="-1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  <a:p>
            <a:pPr marL="413385" indent="-137160" defTabSz="0">
              <a:lnSpc>
                <a:spcPct val="110000"/>
              </a:lnSpc>
              <a:spcBef>
                <a:spcPts val="440"/>
              </a:spcBef>
              <a:buChar char="•"/>
              <a:tabLst>
                <a:tab pos="414020" algn="l"/>
              </a:tabLst>
            </a:pPr>
            <a:r>
              <a:rPr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FFT = Fast Fourier</a:t>
            </a:r>
            <a:r>
              <a:rPr sz="2000" spc="-14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 </a:t>
            </a:r>
            <a:r>
              <a:rPr sz="2000" spc="-1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Transform</a:t>
            </a:r>
            <a:r>
              <a:rPr lang="zh-CN" sz="2000" spc="-1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快速傅里叶变换</a:t>
            </a:r>
            <a:endParaRPr sz="2000" spc="-1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  <a:p>
            <a:pPr marL="413385" indent="-137160" defTabSz="0">
              <a:lnSpc>
                <a:spcPct val="110000"/>
              </a:lnSpc>
              <a:spcBef>
                <a:spcPts val="440"/>
              </a:spcBef>
              <a:buChar char="•"/>
              <a:tabLst>
                <a:tab pos="414020" algn="l"/>
              </a:tabLst>
            </a:pPr>
            <a:r>
              <a:rPr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ILPF (IHPF) = Ideal Lowpass (Highpass)</a:t>
            </a:r>
            <a:r>
              <a:rPr sz="2000" spc="-1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 </a:t>
            </a:r>
            <a:r>
              <a:rPr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Filter</a:t>
            </a:r>
            <a:r>
              <a:rPr 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理想低通（高通）滤波器</a:t>
            </a:r>
            <a:endParaRPr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  <a:p>
            <a:pPr marL="413385" indent="-137160" defTabSz="0">
              <a:lnSpc>
                <a:spcPct val="110000"/>
              </a:lnSpc>
              <a:spcBef>
                <a:spcPts val="440"/>
              </a:spcBef>
              <a:buChar char="•"/>
              <a:tabLst>
                <a:tab pos="414020" algn="l"/>
              </a:tabLst>
            </a:pPr>
            <a:r>
              <a:rPr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BLPF (BHPF) = Butterworth Lowpass (Highpass)</a:t>
            </a:r>
            <a:r>
              <a:rPr sz="2000" spc="-1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 </a:t>
            </a:r>
            <a:r>
              <a:rPr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Filter</a:t>
            </a:r>
            <a:r>
              <a:rPr 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巴特沃斯低通（高通）滤波器</a:t>
            </a:r>
            <a:endParaRPr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  <a:p>
            <a:pPr marL="413385" indent="-137160" defTabSz="0">
              <a:lnSpc>
                <a:spcPct val="110000"/>
              </a:lnSpc>
              <a:spcBef>
                <a:spcPts val="440"/>
              </a:spcBef>
              <a:buChar char="•"/>
              <a:tabLst>
                <a:tab pos="414020" algn="l"/>
              </a:tabLst>
            </a:pPr>
            <a:r>
              <a:rPr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GLPF (GHPF) = Gaussian Lowpass (Highpass)</a:t>
            </a:r>
            <a:r>
              <a:rPr sz="2000" spc="-1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 </a:t>
            </a:r>
            <a:r>
              <a:rPr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Filter</a:t>
            </a:r>
            <a:r>
              <a:rPr 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高斯低通（高通）滤波器</a:t>
            </a:r>
            <a:endParaRPr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  <a:p>
            <a:pPr marL="413385" indent="-137160" defTabSz="0">
              <a:lnSpc>
                <a:spcPct val="110000"/>
              </a:lnSpc>
              <a:spcBef>
                <a:spcPts val="440"/>
              </a:spcBef>
              <a:buChar char="•"/>
              <a:tabLst>
                <a:tab pos="414020" algn="l"/>
              </a:tabLst>
            </a:pPr>
            <a:r>
              <a:rPr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BP =</a:t>
            </a:r>
            <a:r>
              <a:rPr sz="2000" spc="-17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 </a:t>
            </a:r>
            <a:r>
              <a:rPr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Bandpass</a:t>
            </a:r>
            <a:r>
              <a:rPr 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带通</a:t>
            </a:r>
            <a:endParaRPr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  <a:p>
            <a:pPr marL="413385" indent="-137160" defTabSz="0">
              <a:lnSpc>
                <a:spcPct val="110000"/>
              </a:lnSpc>
              <a:spcBef>
                <a:spcPts val="440"/>
              </a:spcBef>
              <a:buChar char="•"/>
              <a:tabLst>
                <a:tab pos="414020" algn="l"/>
              </a:tabLst>
            </a:pPr>
            <a:r>
              <a:rPr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BR =</a:t>
            </a:r>
            <a:r>
              <a:rPr sz="2000" spc="-1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 </a:t>
            </a:r>
            <a:r>
              <a:rPr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Bandreject</a:t>
            </a:r>
            <a:r>
              <a:rPr 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带阻</a:t>
            </a:r>
            <a:endParaRPr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  <a:p>
            <a:pPr marL="413385" indent="-137160" defTabSz="0">
              <a:lnSpc>
                <a:spcPct val="110000"/>
              </a:lnSpc>
              <a:spcBef>
                <a:spcPts val="440"/>
              </a:spcBef>
              <a:buChar char="•"/>
              <a:tabLst>
                <a:tab pos="414020" algn="l"/>
              </a:tabLst>
            </a:pPr>
            <a:r>
              <a:rPr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NP = Notch</a:t>
            </a:r>
            <a:r>
              <a:rPr sz="2000" spc="-17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 </a:t>
            </a:r>
            <a:r>
              <a:rPr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Pass</a:t>
            </a:r>
            <a:r>
              <a:rPr 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限波通过</a:t>
            </a:r>
            <a:endParaRPr 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  <a:p>
            <a:pPr marL="413385" indent="-137160" defTabSz="0">
              <a:lnSpc>
                <a:spcPct val="110000"/>
              </a:lnSpc>
              <a:spcBef>
                <a:spcPts val="440"/>
              </a:spcBef>
              <a:buChar char="•"/>
              <a:tabLst>
                <a:tab pos="414020" algn="l"/>
              </a:tabLst>
            </a:pPr>
            <a:r>
              <a:rPr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NR = Notch</a:t>
            </a:r>
            <a:r>
              <a:rPr sz="2000" spc="-1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 </a:t>
            </a:r>
            <a:r>
              <a:rPr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Reject</a:t>
            </a:r>
            <a:r>
              <a:rPr 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限波</a:t>
            </a:r>
            <a:r>
              <a:rPr 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阻止</a:t>
            </a:r>
            <a:endParaRPr 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7650" name="图片 2" descr="6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72" y="1715956"/>
            <a:ext cx="8438092" cy="5006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1"/>
          <p:cNvSpPr>
            <a:spLocks noGrp="1"/>
          </p:cNvSpPr>
          <p:nvPr>
            <p:ph type="title" idx="4294967295"/>
          </p:nvPr>
        </p:nvSpPr>
        <p:spPr>
          <a:xfrm>
            <a:off x="938742" y="157427"/>
            <a:ext cx="8564033" cy="853605"/>
          </a:xfrm>
        </p:spPr>
        <p:txBody>
          <a:bodyPr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buClrTx/>
              <a:buSzTx/>
              <a:buFontTx/>
            </a:pPr>
            <a:r>
              <a:rPr lang="zh-CN" altLang="en-US" sz="3200" dirty="0" smtClean="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傅里叶变换的解释</a:t>
            </a:r>
            <a:endParaRPr lang="en-US" altLang="zh-CN" sz="3200" b="1" kern="1200" dirty="0" smtClean="0">
              <a:solidFill>
                <a:schemeClr val="accent1"/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8674" name="图片 3" descr="43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389" r="-767"/>
          <a:stretch>
            <a:fillRect/>
          </a:stretch>
        </p:blipFill>
        <p:spPr bwMode="auto">
          <a:xfrm>
            <a:off x="1217873" y="1797050"/>
            <a:ext cx="8005770" cy="4412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bject 7"/>
          <p:cNvSpPr txBox="1"/>
          <p:nvPr>
            <p:custDataLst>
              <p:tags r:id="rId5"/>
            </p:custDataLst>
          </p:nvPr>
        </p:nvSpPr>
        <p:spPr>
          <a:xfrm>
            <a:off x="774700" y="1154390"/>
            <a:ext cx="2438400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sz="3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例子</a:t>
            </a:r>
            <a:r>
              <a:rPr sz="3200" spc="-1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 </a:t>
            </a:r>
            <a:r>
              <a:rPr sz="3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:</a:t>
            </a:r>
            <a:endParaRPr sz="3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</p:txBody>
      </p:sp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object 3"/>
          <p:cNvSpPr/>
          <p:nvPr>
            <p:custDataLst>
              <p:tags r:id="rId4"/>
            </p:custDataLst>
          </p:nvPr>
        </p:nvSpPr>
        <p:spPr>
          <a:xfrm>
            <a:off x="2074024" y="1093116"/>
            <a:ext cx="6550431" cy="6982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object 6"/>
          <p:cNvSpPr/>
          <p:nvPr>
            <p:custDataLst>
              <p:tags r:id="rId6"/>
            </p:custDataLst>
          </p:nvPr>
        </p:nvSpPr>
        <p:spPr>
          <a:xfrm>
            <a:off x="1923415" y="3778250"/>
            <a:ext cx="6816090" cy="32188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65835" y="1812290"/>
            <a:ext cx="158496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sz="24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例子</a:t>
            </a:r>
            <a:r>
              <a:rPr sz="2400" spc="-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 </a:t>
            </a:r>
            <a:r>
              <a:rPr sz="24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:</a:t>
            </a:r>
            <a:endParaRPr sz="24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8" name="object 8"/>
          <p:cNvSpPr/>
          <p:nvPr>
            <p:custDataLst>
              <p:tags r:id="rId8"/>
            </p:custDataLst>
          </p:nvPr>
        </p:nvSpPr>
        <p:spPr>
          <a:xfrm>
            <a:off x="2550795" y="1638935"/>
            <a:ext cx="6188710" cy="6483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object 9"/>
          <p:cNvSpPr/>
          <p:nvPr>
            <p:custDataLst>
              <p:tags r:id="rId10"/>
            </p:custDataLst>
          </p:nvPr>
        </p:nvSpPr>
        <p:spPr>
          <a:xfrm>
            <a:off x="3260090" y="2950845"/>
            <a:ext cx="1816735" cy="59880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object 10"/>
          <p:cNvSpPr/>
          <p:nvPr>
            <p:custDataLst>
              <p:tags r:id="rId12"/>
            </p:custDataLst>
          </p:nvPr>
        </p:nvSpPr>
        <p:spPr>
          <a:xfrm>
            <a:off x="5347335" y="3051175"/>
            <a:ext cx="2130425" cy="2540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4"/>
            </p:custDataLst>
          </p:nvPr>
        </p:nvSpPr>
        <p:spPr>
          <a:xfrm>
            <a:off x="610235" y="511810"/>
            <a:ext cx="9448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2400" b="1" spc="-2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连续单变量傅里叶变换函数</a:t>
            </a:r>
            <a:endParaRPr lang="zh-CN" altLang="en-US" sz="2400" b="1" spc="-25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+mn-ea"/>
            </a:endParaRPr>
          </a:p>
        </p:txBody>
      </p:sp>
    </p:spTree>
    <p:custDataLst>
      <p:tags r:id="rId1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object 5"/>
          <p:cNvSpPr txBox="1"/>
          <p:nvPr>
            <p:custDataLst>
              <p:tags r:id="rId4"/>
            </p:custDataLst>
          </p:nvPr>
        </p:nvSpPr>
        <p:spPr>
          <a:xfrm>
            <a:off x="1308100" y="1791335"/>
            <a:ext cx="849884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1140"/>
              </a:spcBef>
            </a:pPr>
            <a:r>
              <a:rPr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 </a:t>
            </a:r>
            <a:r>
              <a:rPr 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函数</a:t>
            </a:r>
            <a:r>
              <a:rPr sz="24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f(t) </a:t>
            </a:r>
            <a:r>
              <a:rPr 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和</a:t>
            </a:r>
            <a:r>
              <a:rPr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 </a:t>
            </a:r>
            <a:r>
              <a:rPr sz="24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h(t)</a:t>
            </a:r>
            <a:r>
              <a:rPr lang="zh-CN" sz="24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的卷积</a:t>
            </a:r>
            <a:r>
              <a:rPr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, </a:t>
            </a:r>
            <a:r>
              <a:rPr sz="24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t</a:t>
            </a:r>
            <a:r>
              <a:rPr lang="zh-CN" sz="24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为单连续变量</a:t>
            </a:r>
            <a:r>
              <a:rPr sz="2400" i="1" spc="-4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 </a:t>
            </a:r>
            <a:r>
              <a:rPr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:</a:t>
            </a:r>
            <a:endParaRPr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6" name="object 6"/>
          <p:cNvSpPr/>
          <p:nvPr>
            <p:custDataLst>
              <p:tags r:id="rId5"/>
            </p:custDataLst>
          </p:nvPr>
        </p:nvSpPr>
        <p:spPr>
          <a:xfrm>
            <a:off x="3914749" y="4799215"/>
            <a:ext cx="2581275" cy="3317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0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object 7"/>
          <p:cNvSpPr/>
          <p:nvPr>
            <p:custDataLst>
              <p:tags r:id="rId7"/>
            </p:custDataLst>
          </p:nvPr>
        </p:nvSpPr>
        <p:spPr>
          <a:xfrm>
            <a:off x="3914749" y="5584710"/>
            <a:ext cx="2581275" cy="3317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0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object 8"/>
          <p:cNvSpPr/>
          <p:nvPr>
            <p:custDataLst>
              <p:tags r:id="rId9"/>
            </p:custDataLst>
          </p:nvPr>
        </p:nvSpPr>
        <p:spPr>
          <a:xfrm>
            <a:off x="3433102" y="3288233"/>
            <a:ext cx="2959100" cy="33178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0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object 9"/>
          <p:cNvSpPr/>
          <p:nvPr>
            <p:custDataLst>
              <p:tags r:id="rId11"/>
            </p:custDataLst>
          </p:nvPr>
        </p:nvSpPr>
        <p:spPr>
          <a:xfrm>
            <a:off x="3433102" y="2341448"/>
            <a:ext cx="3325812" cy="6445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0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object 10"/>
          <p:cNvSpPr txBox="1"/>
          <p:nvPr>
            <p:custDataLst>
              <p:tags r:id="rId13"/>
            </p:custDataLst>
          </p:nvPr>
        </p:nvSpPr>
        <p:spPr>
          <a:xfrm>
            <a:off x="1308100" y="4132580"/>
            <a:ext cx="4015105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傅里叶变换对</a:t>
            </a:r>
            <a:r>
              <a:rPr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:</a:t>
            </a:r>
            <a:endParaRPr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5645" y="501650"/>
            <a:ext cx="56762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2400" b="1" spc="-5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卷积</a:t>
            </a:r>
            <a:endParaRPr lang="zh-CN" sz="2400" b="1" spc="-5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+mn-ea"/>
            </a:endParaRPr>
          </a:p>
        </p:txBody>
      </p:sp>
    </p:spTree>
    <p:custDataLst>
      <p:tags r:id="rId1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4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object 5"/>
          <p:cNvSpPr/>
          <p:nvPr>
            <p:custDataLst>
              <p:tags r:id="rId4"/>
            </p:custDataLst>
          </p:nvPr>
        </p:nvSpPr>
        <p:spPr>
          <a:xfrm>
            <a:off x="1886585" y="2568575"/>
            <a:ext cx="2673350" cy="6565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object 6"/>
          <p:cNvSpPr/>
          <p:nvPr>
            <p:custDataLst>
              <p:tags r:id="rId6"/>
            </p:custDataLst>
          </p:nvPr>
        </p:nvSpPr>
        <p:spPr>
          <a:xfrm>
            <a:off x="1886585" y="4008120"/>
            <a:ext cx="2252980" cy="80899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object 7"/>
          <p:cNvSpPr txBox="1"/>
          <p:nvPr>
            <p:custDataLst>
              <p:tags r:id="rId8"/>
            </p:custDataLst>
          </p:nvPr>
        </p:nvSpPr>
        <p:spPr>
          <a:xfrm>
            <a:off x="1568450" y="5067300"/>
            <a:ext cx="3318510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sz="2000" i="1" spc="-1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偏移性质</a:t>
            </a:r>
            <a:r>
              <a:rPr sz="2000" i="1" spc="-9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 </a:t>
            </a:r>
            <a:r>
              <a:rPr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:</a:t>
            </a:r>
            <a:endParaRPr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8" name="object 8"/>
          <p:cNvSpPr/>
          <p:nvPr>
            <p:custDataLst>
              <p:tags r:id="rId9"/>
            </p:custDataLst>
          </p:nvPr>
        </p:nvSpPr>
        <p:spPr>
          <a:xfrm>
            <a:off x="2194560" y="5599430"/>
            <a:ext cx="2592705" cy="78613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object 9"/>
          <p:cNvSpPr txBox="1"/>
          <p:nvPr>
            <p:custDataLst>
              <p:tags r:id="rId11"/>
            </p:custDataLst>
          </p:nvPr>
        </p:nvSpPr>
        <p:spPr>
          <a:xfrm>
            <a:off x="1886585" y="6517640"/>
            <a:ext cx="407987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(</a:t>
            </a:r>
            <a:r>
              <a:rPr 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若</a:t>
            </a:r>
            <a:r>
              <a:rPr sz="20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f(t) </a:t>
            </a:r>
            <a:r>
              <a:rPr 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在</a:t>
            </a:r>
            <a:r>
              <a:rPr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 </a:t>
            </a:r>
            <a:r>
              <a:rPr sz="20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t=0</a:t>
            </a:r>
            <a:r>
              <a:rPr sz="2000" i="1" spc="-1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 </a:t>
            </a:r>
            <a:r>
              <a:rPr lang="zh-CN" sz="2000" i="1" spc="-1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处连续</a:t>
            </a:r>
            <a:r>
              <a:rPr sz="20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)</a:t>
            </a:r>
            <a:endParaRPr sz="2000" i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10" name="object 10"/>
          <p:cNvSpPr/>
          <p:nvPr>
            <p:custDataLst>
              <p:tags r:id="rId12"/>
            </p:custDataLst>
          </p:nvPr>
        </p:nvSpPr>
        <p:spPr>
          <a:xfrm>
            <a:off x="5204460" y="5600065"/>
            <a:ext cx="3285490" cy="7854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3700" y="882650"/>
            <a:ext cx="589026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670">
              <a:lnSpc>
                <a:spcPct val="100000"/>
              </a:lnSpc>
              <a:spcBef>
                <a:spcPts val="1140"/>
              </a:spcBef>
            </a:pPr>
            <a:r>
              <a:rPr 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冲激脉冲及其偏移</a:t>
            </a:r>
            <a:r>
              <a:rPr 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性质</a:t>
            </a:r>
            <a:endParaRPr lang="zh-CN"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12" name="object 12"/>
          <p:cNvSpPr txBox="1"/>
          <p:nvPr>
            <p:custDataLst>
              <p:tags r:id="rId14"/>
            </p:custDataLst>
          </p:nvPr>
        </p:nvSpPr>
        <p:spPr>
          <a:xfrm>
            <a:off x="1384300" y="3542030"/>
            <a:ext cx="605155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和</a:t>
            </a:r>
            <a:endParaRPr 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2" name="文本框 1"/>
          <p:cNvSpPr txBox="1"/>
          <p:nvPr>
            <p:custDataLst>
              <p:tags r:id="rId15"/>
            </p:custDataLst>
          </p:nvPr>
        </p:nvSpPr>
        <p:spPr>
          <a:xfrm>
            <a:off x="1637030" y="1720850"/>
            <a:ext cx="38925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连续变量</a:t>
            </a:r>
            <a:r>
              <a:rPr sz="20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t </a:t>
            </a:r>
            <a:r>
              <a:rPr lang="zh-CN" sz="20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位于</a:t>
            </a:r>
            <a:r>
              <a:rPr sz="20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t=0</a:t>
            </a:r>
            <a:r>
              <a:rPr sz="2000" i="1" spc="-1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 </a:t>
            </a:r>
            <a:r>
              <a:rPr lang="zh-CN" sz="2000" i="1" spc="-1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处的单位脉冲</a:t>
            </a:r>
            <a:r>
              <a:rPr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:</a:t>
            </a:r>
            <a:endParaRPr lang="zh-CN" altLang="en-US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16"/>
            </p:custDataLst>
          </p:nvPr>
        </p:nvSpPr>
        <p:spPr>
          <a:xfrm>
            <a:off x="39687" y="106644"/>
            <a:ext cx="57861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28600">
              <a:lnSpc>
                <a:spcPct val="100000"/>
              </a:lnSpc>
            </a:pPr>
            <a:r>
              <a:rPr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4.3  </a:t>
            </a:r>
            <a:r>
              <a:rPr lang="zh-CN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取样和取样函数的傅里叶变换</a:t>
            </a:r>
            <a:endParaRPr lang="zh-CN" altLang="en-US" sz="28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+mn-ea"/>
            </a:endParaRPr>
          </a:p>
        </p:txBody>
      </p:sp>
    </p:spTree>
    <p:custDataLst>
      <p:tags r:id="rId1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5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object 3"/>
          <p:cNvSpPr/>
          <p:nvPr>
            <p:custDataLst>
              <p:tags r:id="rId4"/>
            </p:custDataLst>
          </p:nvPr>
        </p:nvSpPr>
        <p:spPr>
          <a:xfrm>
            <a:off x="2074024" y="1093116"/>
            <a:ext cx="6550431" cy="6982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object 6"/>
          <p:cNvSpPr/>
          <p:nvPr>
            <p:custDataLst>
              <p:tags r:id="rId6"/>
            </p:custDataLst>
          </p:nvPr>
        </p:nvSpPr>
        <p:spPr>
          <a:xfrm>
            <a:off x="4343400" y="2050415"/>
            <a:ext cx="3319145" cy="23533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object 7"/>
          <p:cNvSpPr/>
          <p:nvPr>
            <p:custDataLst>
              <p:tags r:id="rId8"/>
            </p:custDataLst>
          </p:nvPr>
        </p:nvSpPr>
        <p:spPr>
          <a:xfrm>
            <a:off x="7964170" y="1910715"/>
            <a:ext cx="1501775" cy="23831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object 8"/>
          <p:cNvSpPr txBox="1"/>
          <p:nvPr>
            <p:custDataLst>
              <p:tags r:id="rId10"/>
            </p:custDataLst>
          </p:nvPr>
        </p:nvSpPr>
        <p:spPr>
          <a:xfrm>
            <a:off x="1183640" y="1092835"/>
            <a:ext cx="582612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在</a:t>
            </a:r>
            <a:r>
              <a:rPr sz="20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x=0</a:t>
            </a:r>
            <a:r>
              <a:rPr lang="zh-CN" sz="20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单位离散冲激</a:t>
            </a:r>
            <a:r>
              <a:rPr sz="2000" i="1" spc="-8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 </a:t>
            </a:r>
            <a:r>
              <a:rPr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:</a:t>
            </a:r>
            <a:endParaRPr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9" name="object 9"/>
          <p:cNvSpPr txBox="1"/>
          <p:nvPr>
            <p:custDataLst>
              <p:tags r:id="rId11"/>
            </p:custDataLst>
          </p:nvPr>
        </p:nvSpPr>
        <p:spPr>
          <a:xfrm>
            <a:off x="1384935" y="4992370"/>
            <a:ext cx="260032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sz="2000" i="1" spc="-1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偏移性质</a:t>
            </a:r>
            <a:r>
              <a:rPr sz="2000" i="1" spc="-9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 </a:t>
            </a:r>
            <a:r>
              <a:rPr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:</a:t>
            </a:r>
            <a:endParaRPr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10" name="object 10"/>
          <p:cNvSpPr/>
          <p:nvPr>
            <p:custDataLst>
              <p:tags r:id="rId12"/>
            </p:custDataLst>
          </p:nvPr>
        </p:nvSpPr>
        <p:spPr>
          <a:xfrm>
            <a:off x="1655445" y="1791335"/>
            <a:ext cx="2329815" cy="84264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object 11"/>
          <p:cNvSpPr/>
          <p:nvPr>
            <p:custDataLst>
              <p:tags r:id="rId14"/>
            </p:custDataLst>
          </p:nvPr>
        </p:nvSpPr>
        <p:spPr>
          <a:xfrm>
            <a:off x="2073910" y="5519420"/>
            <a:ext cx="2422525" cy="83502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object 12"/>
          <p:cNvSpPr/>
          <p:nvPr>
            <p:custDataLst>
              <p:tags r:id="rId16"/>
            </p:custDataLst>
          </p:nvPr>
        </p:nvSpPr>
        <p:spPr>
          <a:xfrm>
            <a:off x="1769745" y="3061970"/>
            <a:ext cx="2058670" cy="105854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object 13"/>
          <p:cNvSpPr/>
          <p:nvPr>
            <p:custDataLst>
              <p:tags r:id="rId18"/>
            </p:custDataLst>
          </p:nvPr>
        </p:nvSpPr>
        <p:spPr>
          <a:xfrm>
            <a:off x="5118100" y="5358130"/>
            <a:ext cx="3159125" cy="99568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object 11"/>
          <p:cNvSpPr txBox="1"/>
          <p:nvPr/>
        </p:nvSpPr>
        <p:spPr>
          <a:xfrm>
            <a:off x="540992" y="192925"/>
            <a:ext cx="591629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  <a:p>
            <a:pPr marL="153670">
              <a:lnSpc>
                <a:spcPct val="100000"/>
              </a:lnSpc>
              <a:spcBef>
                <a:spcPts val="1140"/>
              </a:spcBef>
            </a:pPr>
            <a:r>
              <a:rPr sz="24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  </a:t>
            </a:r>
            <a:r>
              <a:rPr 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冲激脉冲及其偏移性质</a:t>
            </a:r>
            <a:endParaRPr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</p:txBody>
      </p:sp>
    </p:spTree>
    <p:custDataLst>
      <p:tags r:id="rId20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object 5"/>
          <p:cNvSpPr/>
          <p:nvPr>
            <p:custDataLst>
              <p:tags r:id="rId4"/>
            </p:custDataLst>
          </p:nvPr>
        </p:nvSpPr>
        <p:spPr>
          <a:xfrm>
            <a:off x="6946900" y="2101850"/>
            <a:ext cx="3648075" cy="36671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object 6"/>
          <p:cNvSpPr txBox="1"/>
          <p:nvPr>
            <p:custDataLst>
              <p:tags r:id="rId6"/>
            </p:custDataLst>
          </p:nvPr>
        </p:nvSpPr>
        <p:spPr>
          <a:xfrm>
            <a:off x="685800" y="2178050"/>
            <a:ext cx="5885815" cy="3482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Bef>
                <a:spcPts val="40"/>
              </a:spcBef>
            </a:pPr>
            <a:r>
              <a:rPr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Jean-Baptiste Fourier</a:t>
            </a:r>
            <a:endParaRPr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  <a:p>
            <a:pPr algn="just">
              <a:lnSpc>
                <a:spcPct val="120000"/>
              </a:lnSpc>
              <a:spcBef>
                <a:spcPts val="40"/>
              </a:spcBef>
            </a:pPr>
            <a:r>
              <a:rPr 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让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-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巴布蒂斯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傅里叶</a:t>
            </a:r>
            <a:r>
              <a:rPr sz="2000" spc="-1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 </a:t>
            </a:r>
            <a:r>
              <a:rPr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(1768)</a:t>
            </a:r>
            <a:endParaRPr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  <a:p>
            <a:pPr marL="12700" marR="1691005" algn="just" defTabSz="0">
              <a:lnSpc>
                <a:spcPct val="120000"/>
              </a:lnSpc>
              <a:spcBef>
                <a:spcPts val="1020"/>
              </a:spcBef>
              <a:buChar char="•"/>
              <a:tabLst>
                <a:tab pos="137795" algn="l"/>
              </a:tabLst>
            </a:pPr>
            <a:r>
              <a:rPr 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任何周期函数可以表示为正弦函数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/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或者余弦函数的加权和</a:t>
            </a:r>
            <a:r>
              <a:rPr sz="2000" spc="-1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 </a:t>
            </a:r>
            <a:r>
              <a:rPr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(</a:t>
            </a:r>
            <a:r>
              <a:rPr lang="en-US" altLang="zh-CN" sz="20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1807 </a:t>
            </a:r>
            <a:r>
              <a:rPr sz="2000" spc="-5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)</a:t>
            </a:r>
            <a:endParaRPr lang="en-US" sz="2000" spc="-5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  <a:p>
            <a:pPr marL="12700" marR="1691005" algn="just" defTabSz="0">
              <a:lnSpc>
                <a:spcPct val="120000"/>
              </a:lnSpc>
              <a:spcBef>
                <a:spcPts val="1020"/>
              </a:spcBef>
              <a:buChar char="•"/>
              <a:tabLst>
                <a:tab pos="137795" algn="l"/>
              </a:tabLst>
            </a:pPr>
            <a:r>
              <a:rPr lang="zh-CN" altLang="en-US" sz="2000" spc="-5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拉格朗日，拉普拉斯和泊尔森都不相信</a:t>
            </a:r>
            <a:endParaRPr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  <a:p>
            <a:pPr marL="137160" indent="-124460" algn="just" defTabSz="0">
              <a:lnSpc>
                <a:spcPct val="120000"/>
              </a:lnSpc>
              <a:spcBef>
                <a:spcPts val="1020"/>
              </a:spcBef>
              <a:buChar char="•"/>
              <a:tabLst>
                <a:tab pos="137795" algn="l"/>
              </a:tabLst>
            </a:pP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论文被翻译成英文</a:t>
            </a:r>
            <a:r>
              <a:rPr 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 (1878)</a:t>
            </a:r>
            <a:endParaRPr lang="en-US" sz="20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  <a:p>
            <a:pPr marL="12700" defTabSz="0">
              <a:lnSpc>
                <a:spcPct val="120000"/>
              </a:lnSpc>
              <a:spcBef>
                <a:spcPts val="1020"/>
              </a:spcBef>
              <a:tabLst>
                <a:tab pos="137795" algn="l"/>
              </a:tabLst>
            </a:pPr>
            <a:endParaRPr lang="en-US" sz="20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5800" y="380365"/>
            <a:ext cx="101244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54000">
              <a:lnSpc>
                <a:spcPct val="100000"/>
              </a:lnSpc>
              <a:spcBef>
                <a:spcPts val="940"/>
              </a:spcBef>
            </a:pPr>
            <a:r>
              <a:rPr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4.1</a:t>
            </a:r>
            <a:r>
              <a:rPr sz="2800" b="1" spc="36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 </a:t>
            </a:r>
            <a:r>
              <a:rPr lang="zh-CN" sz="2800" b="1" spc="-1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傅里叶级数和变换的</a:t>
            </a:r>
            <a:r>
              <a:rPr lang="zh-CN" sz="2800" b="1" spc="-1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背景</a:t>
            </a:r>
            <a:endParaRPr lang="zh-CN" sz="2800" b="1" spc="-15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object 6"/>
          <p:cNvSpPr/>
          <p:nvPr>
            <p:custDataLst>
              <p:tags r:id="rId4"/>
            </p:custDataLst>
          </p:nvPr>
        </p:nvSpPr>
        <p:spPr>
          <a:xfrm>
            <a:off x="1580515" y="3321050"/>
            <a:ext cx="5821680" cy="25736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object 7"/>
          <p:cNvSpPr/>
          <p:nvPr>
            <p:custDataLst>
              <p:tags r:id="rId6"/>
            </p:custDataLst>
          </p:nvPr>
        </p:nvSpPr>
        <p:spPr>
          <a:xfrm>
            <a:off x="7402195" y="4697730"/>
            <a:ext cx="2099945" cy="7937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object 8"/>
          <p:cNvSpPr txBox="1"/>
          <p:nvPr>
            <p:custDataLst>
              <p:tags r:id="rId8"/>
            </p:custDataLst>
          </p:nvPr>
        </p:nvSpPr>
        <p:spPr>
          <a:xfrm>
            <a:off x="1128395" y="1539875"/>
            <a:ext cx="8373745" cy="676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sz="24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单位冲激串</a:t>
            </a:r>
            <a:r>
              <a:rPr sz="24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 </a:t>
            </a:r>
            <a:r>
              <a:rPr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: </a:t>
            </a:r>
            <a:r>
              <a:rPr 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无数个冲激单位的和</a:t>
            </a:r>
            <a:r>
              <a:rPr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:</a:t>
            </a:r>
            <a:endParaRPr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+mn-ea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 </a:t>
            </a:r>
            <a:endParaRPr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9" name="object 9"/>
          <p:cNvSpPr/>
          <p:nvPr>
            <p:custDataLst>
              <p:tags r:id="rId9"/>
            </p:custDataLst>
          </p:nvPr>
        </p:nvSpPr>
        <p:spPr>
          <a:xfrm>
            <a:off x="4429125" y="2223135"/>
            <a:ext cx="2561590" cy="69278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object 10"/>
          <p:cNvSpPr/>
          <p:nvPr>
            <p:custDataLst>
              <p:tags r:id="rId11"/>
            </p:custDataLst>
          </p:nvPr>
        </p:nvSpPr>
        <p:spPr>
          <a:xfrm>
            <a:off x="2742565" y="2298065"/>
            <a:ext cx="1452245" cy="42164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0992" y="192925"/>
            <a:ext cx="591629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  <a:p>
            <a:pPr marL="153670">
              <a:lnSpc>
                <a:spcPct val="100000"/>
              </a:lnSpc>
              <a:spcBef>
                <a:spcPts val="1140"/>
              </a:spcBef>
            </a:pPr>
            <a:r>
              <a:rPr 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冲激脉冲及其偏移性质</a:t>
            </a:r>
            <a:endParaRPr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</p:txBody>
      </p:sp>
    </p:spTree>
    <p:custDataLst>
      <p:tags r:id="rId1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object 3"/>
          <p:cNvSpPr/>
          <p:nvPr>
            <p:custDataLst>
              <p:tags r:id="rId4"/>
            </p:custDataLst>
          </p:nvPr>
        </p:nvSpPr>
        <p:spPr>
          <a:xfrm>
            <a:off x="2074024" y="1093116"/>
            <a:ext cx="6550431" cy="6982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object 6"/>
          <p:cNvSpPr txBox="1"/>
          <p:nvPr>
            <p:custDataLst>
              <p:tags r:id="rId6"/>
            </p:custDataLst>
          </p:nvPr>
        </p:nvSpPr>
        <p:spPr>
          <a:xfrm>
            <a:off x="1038860" y="1655445"/>
            <a:ext cx="8621395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例子</a:t>
            </a:r>
            <a:r>
              <a:rPr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2 : </a:t>
            </a:r>
            <a:r>
              <a:rPr 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位于原点处单位冲激的傅里叶变换</a:t>
            </a:r>
            <a:r>
              <a:rPr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:</a:t>
            </a:r>
            <a:endParaRPr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7" name="object 7"/>
          <p:cNvSpPr/>
          <p:nvPr>
            <p:custDataLst>
              <p:tags r:id="rId7"/>
            </p:custDataLst>
          </p:nvPr>
        </p:nvSpPr>
        <p:spPr>
          <a:xfrm>
            <a:off x="2350770" y="2931160"/>
            <a:ext cx="3167380" cy="7010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object 8"/>
          <p:cNvSpPr/>
          <p:nvPr>
            <p:custDataLst>
              <p:tags r:id="rId9"/>
            </p:custDataLst>
          </p:nvPr>
        </p:nvSpPr>
        <p:spPr>
          <a:xfrm>
            <a:off x="5673090" y="3099435"/>
            <a:ext cx="2656205" cy="24828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object 9"/>
          <p:cNvSpPr txBox="1"/>
          <p:nvPr>
            <p:custDataLst>
              <p:tags r:id="rId11"/>
            </p:custDataLst>
          </p:nvPr>
        </p:nvSpPr>
        <p:spPr>
          <a:xfrm>
            <a:off x="1231900" y="3822700"/>
            <a:ext cx="7277735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位于</a:t>
            </a:r>
            <a:r>
              <a:rPr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 </a:t>
            </a:r>
            <a:r>
              <a:rPr sz="20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t = </a:t>
            </a:r>
            <a:r>
              <a:rPr lang="en-US" sz="20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t</a:t>
            </a:r>
            <a:r>
              <a:rPr lang="en-US" sz="2000" i="1" baseline="-25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0</a:t>
            </a:r>
            <a:r>
              <a:rPr sz="2000" i="1" spc="-150" baseline="-25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 </a:t>
            </a:r>
            <a:r>
              <a:rPr lang="zh-CN" sz="2000" i="1" spc="-15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处单位冲激的傅里叶变换</a:t>
            </a:r>
            <a:r>
              <a:rPr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:</a:t>
            </a:r>
            <a:endParaRPr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10" name="object 10"/>
          <p:cNvSpPr/>
          <p:nvPr>
            <p:custDataLst>
              <p:tags r:id="rId12"/>
            </p:custDataLst>
          </p:nvPr>
        </p:nvSpPr>
        <p:spPr>
          <a:xfrm>
            <a:off x="1366520" y="4665980"/>
            <a:ext cx="4730750" cy="71247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object 11"/>
          <p:cNvSpPr/>
          <p:nvPr>
            <p:custDataLst>
              <p:tags r:id="rId14"/>
            </p:custDataLst>
          </p:nvPr>
        </p:nvSpPr>
        <p:spPr>
          <a:xfrm>
            <a:off x="6213475" y="4859020"/>
            <a:ext cx="3007360" cy="32702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6"/>
            </p:custDataLst>
          </p:nvPr>
        </p:nvSpPr>
        <p:spPr>
          <a:xfrm>
            <a:off x="610235" y="511810"/>
            <a:ext cx="944816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2400" b="1" spc="-2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连续单变量傅里叶变换函数</a:t>
            </a:r>
            <a:endParaRPr lang="zh-CN" altLang="en-US" sz="2400" b="1" spc="-25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+mn-ea"/>
            </a:endParaRPr>
          </a:p>
          <a:p>
            <a:endParaRPr lang="zh-CN" altLang="en-US" sz="2400" b="1" spc="-25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+mn-ea"/>
            </a:endParaRPr>
          </a:p>
        </p:txBody>
      </p:sp>
    </p:spTree>
    <p:custDataLst>
      <p:tags r:id="rId1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6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object 3"/>
          <p:cNvSpPr/>
          <p:nvPr>
            <p:custDataLst>
              <p:tags r:id="rId4"/>
            </p:custDataLst>
          </p:nvPr>
        </p:nvSpPr>
        <p:spPr>
          <a:xfrm>
            <a:off x="2074024" y="1093116"/>
            <a:ext cx="6550431" cy="6982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object 5"/>
          <p:cNvSpPr txBox="1"/>
          <p:nvPr>
            <p:custDataLst>
              <p:tags r:id="rId6"/>
            </p:custDataLst>
          </p:nvPr>
        </p:nvSpPr>
        <p:spPr>
          <a:xfrm>
            <a:off x="865505" y="967585"/>
            <a:ext cx="9125293" cy="1143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43000"/>
              </a:lnSpc>
            </a:pPr>
            <a:r>
              <a:rPr 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例子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3</a:t>
            </a:r>
            <a:r>
              <a:rPr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 : </a:t>
            </a:r>
            <a:r>
              <a:rPr 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周期为</a:t>
            </a:r>
            <a:r>
              <a:rPr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 </a:t>
            </a:r>
            <a:r>
              <a:rPr sz="2400" spc="-1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Symbol" panose="05050102010706020507"/>
              </a:rPr>
              <a:t>Δ</a:t>
            </a:r>
            <a:r>
              <a:rPr sz="2400" i="1" spc="-1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T </a:t>
            </a:r>
            <a:r>
              <a:rPr lang="zh-CN" sz="2400" i="1" spc="-1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的冲激串</a:t>
            </a:r>
            <a:r>
              <a:rPr sz="2400" i="1" spc="-1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S</a:t>
            </a:r>
            <a:r>
              <a:rPr lang="en-US" sz="2400" spc="-1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(t)</a:t>
            </a:r>
            <a:r>
              <a:rPr lang="zh-CN" altLang="en-US" sz="2400" spc="-1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的傅里叶变换</a:t>
            </a:r>
            <a:r>
              <a:rPr sz="2400" i="1" spc="-1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 </a:t>
            </a:r>
            <a:r>
              <a:rPr sz="2400" i="1" spc="-1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 </a:t>
            </a:r>
            <a:r>
              <a:rPr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: </a:t>
            </a:r>
            <a:endParaRPr lang="en-US" sz="24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  <a:p>
            <a:pPr marL="12700" marR="5080">
              <a:lnSpc>
                <a:spcPct val="143000"/>
              </a:lnSpc>
            </a:pPr>
            <a:r>
              <a:rPr lang="zh-CN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周期为</a:t>
            </a:r>
            <a:r>
              <a:rPr lang="zh-CN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Δ</a:t>
            </a:r>
            <a:r>
              <a:rPr lang="zh-CN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T的周期函数</a:t>
            </a:r>
            <a:r>
              <a:rPr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=&gt;</a:t>
            </a:r>
            <a:endParaRPr sz="2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7" name="object 7"/>
          <p:cNvSpPr/>
          <p:nvPr>
            <p:custDataLst>
              <p:tags r:id="rId7"/>
            </p:custDataLst>
          </p:nvPr>
        </p:nvSpPr>
        <p:spPr>
          <a:xfrm>
            <a:off x="2070100" y="3702050"/>
            <a:ext cx="3559175" cy="83439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object 8"/>
          <p:cNvSpPr txBox="1"/>
          <p:nvPr>
            <p:custDataLst>
              <p:tags r:id="rId9"/>
            </p:custDataLst>
          </p:nvPr>
        </p:nvSpPr>
        <p:spPr>
          <a:xfrm>
            <a:off x="865505" y="3966845"/>
            <a:ext cx="105346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式中</a:t>
            </a:r>
            <a:r>
              <a:rPr sz="2000" spc="-1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 </a:t>
            </a:r>
            <a:r>
              <a:rPr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:</a:t>
            </a:r>
            <a:endParaRPr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9" name="object 9"/>
          <p:cNvSpPr/>
          <p:nvPr>
            <p:custDataLst>
              <p:tags r:id="rId10"/>
            </p:custDataLst>
          </p:nvPr>
        </p:nvSpPr>
        <p:spPr>
          <a:xfrm>
            <a:off x="5664835" y="3702050"/>
            <a:ext cx="2959735" cy="84709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object 10"/>
          <p:cNvSpPr/>
          <p:nvPr>
            <p:custDataLst>
              <p:tags r:id="rId12"/>
            </p:custDataLst>
          </p:nvPr>
        </p:nvSpPr>
        <p:spPr>
          <a:xfrm>
            <a:off x="8837586" y="3884180"/>
            <a:ext cx="660400" cy="4826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object 11"/>
          <p:cNvSpPr txBox="1"/>
          <p:nvPr>
            <p:custDataLst>
              <p:tags r:id="rId14"/>
            </p:custDataLst>
          </p:nvPr>
        </p:nvSpPr>
        <p:spPr>
          <a:xfrm>
            <a:off x="1386205" y="4921250"/>
            <a:ext cx="53213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=</a:t>
            </a:r>
            <a:r>
              <a:rPr 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&gt;</a:t>
            </a:r>
            <a:endParaRPr lang="en-US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12" name="object 12"/>
          <p:cNvSpPr/>
          <p:nvPr>
            <p:custDataLst>
              <p:tags r:id="rId15"/>
            </p:custDataLst>
          </p:nvPr>
        </p:nvSpPr>
        <p:spPr>
          <a:xfrm>
            <a:off x="1781467" y="4953520"/>
            <a:ext cx="1892300" cy="2540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object 13"/>
          <p:cNvSpPr/>
          <p:nvPr>
            <p:custDataLst>
              <p:tags r:id="rId17"/>
            </p:custDataLst>
          </p:nvPr>
        </p:nvSpPr>
        <p:spPr>
          <a:xfrm>
            <a:off x="3822991" y="4708410"/>
            <a:ext cx="2476500" cy="7112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object 14"/>
          <p:cNvSpPr/>
          <p:nvPr>
            <p:custDataLst>
              <p:tags r:id="rId19"/>
            </p:custDataLst>
          </p:nvPr>
        </p:nvSpPr>
        <p:spPr>
          <a:xfrm>
            <a:off x="6520471" y="4759210"/>
            <a:ext cx="2603500" cy="6604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object 15"/>
          <p:cNvSpPr txBox="1"/>
          <p:nvPr>
            <p:custDataLst>
              <p:tags r:id="rId21"/>
            </p:custDataLst>
          </p:nvPr>
        </p:nvSpPr>
        <p:spPr>
          <a:xfrm>
            <a:off x="1386205" y="5887085"/>
            <a:ext cx="5685790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sz="20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也是个冲激串</a:t>
            </a:r>
            <a:r>
              <a:rPr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, </a:t>
            </a:r>
            <a:r>
              <a:rPr 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周期为</a:t>
            </a:r>
            <a:r>
              <a:rPr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  </a:t>
            </a:r>
            <a:r>
              <a:rPr sz="2000" spc="-5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1/</a:t>
            </a:r>
            <a:r>
              <a:rPr lang="el-GR" altLang="zh-CN" sz="2000" spc="-1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Symbol" panose="05050102010706020507"/>
              </a:rPr>
              <a:t>Δ</a:t>
            </a:r>
            <a:r>
              <a:rPr sz="2000" i="1" spc="-5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T</a:t>
            </a:r>
            <a:endParaRPr sz="2000" i="1" spc="-5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+mn-ea"/>
            </a:endParaRPr>
          </a:p>
          <a:p>
            <a:pPr marL="12700">
              <a:lnSpc>
                <a:spcPct val="100000"/>
              </a:lnSpc>
            </a:pPr>
            <a:endParaRPr sz="2000" i="1" spc="-5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22"/>
            </p:custDataLst>
          </p:nvPr>
        </p:nvSpPr>
        <p:spPr>
          <a:xfrm>
            <a:off x="625156" y="329419"/>
            <a:ext cx="9448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2400" b="1" spc="-2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连续单变量傅里叶变换函数</a:t>
            </a:r>
            <a:endParaRPr lang="zh-CN" altLang="en-US" sz="2400" b="1" spc="-25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75100" y="2230120"/>
            <a:ext cx="3385185" cy="1089660"/>
          </a:xfrm>
          <a:prstGeom prst="rect">
            <a:avLst/>
          </a:prstGeom>
        </p:spPr>
      </p:pic>
    </p:spTree>
    <p:custDataLst>
      <p:tags r:id="rId2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object 5"/>
          <p:cNvSpPr/>
          <p:nvPr>
            <p:custDataLst>
              <p:tags r:id="rId4"/>
            </p:custDataLst>
          </p:nvPr>
        </p:nvSpPr>
        <p:spPr>
          <a:xfrm>
            <a:off x="4889489" y="2412602"/>
            <a:ext cx="3508375" cy="457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object 6"/>
          <p:cNvSpPr/>
          <p:nvPr>
            <p:custDataLst>
              <p:tags r:id="rId6"/>
            </p:custDataLst>
          </p:nvPr>
        </p:nvSpPr>
        <p:spPr>
          <a:xfrm>
            <a:off x="8547100" y="2635432"/>
            <a:ext cx="1397635" cy="435800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object 7"/>
          <p:cNvSpPr txBox="1"/>
          <p:nvPr>
            <p:custDataLst>
              <p:tags r:id="rId8"/>
            </p:custDataLst>
          </p:nvPr>
        </p:nvSpPr>
        <p:spPr>
          <a:xfrm>
            <a:off x="620067" y="1688943"/>
            <a:ext cx="8493125" cy="723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793365">
              <a:lnSpc>
                <a:spcPct val="98000"/>
              </a:lnSpc>
            </a:pPr>
            <a:r>
              <a:rPr 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取样函数模型</a:t>
            </a:r>
            <a:r>
              <a:rPr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:  </a:t>
            </a:r>
            <a:r>
              <a:rPr sz="24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f(t)</a:t>
            </a:r>
            <a:r>
              <a:rPr lang="zh-CN" sz="24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和取样函数相乘，取样函数为单位间隔</a:t>
            </a:r>
            <a:r>
              <a:rPr sz="24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 </a:t>
            </a:r>
            <a:r>
              <a:rPr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 </a:t>
            </a:r>
            <a:r>
              <a:rPr lang="el-GR" altLang="zh-CN" sz="2400" spc="-1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Symbol" panose="05050102010706020507"/>
                <a:sym typeface="+mn-ea"/>
              </a:rPr>
              <a:t>Δ</a:t>
            </a:r>
            <a:r>
              <a:rPr sz="2400" i="1" spc="-1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T </a:t>
            </a:r>
            <a:r>
              <a:rPr lang="zh-CN" sz="2400" i="1" spc="-1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的冲激串</a:t>
            </a:r>
            <a:endParaRPr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8" name="object 8"/>
          <p:cNvSpPr/>
          <p:nvPr>
            <p:custDataLst>
              <p:tags r:id="rId9"/>
            </p:custDataLst>
          </p:nvPr>
        </p:nvSpPr>
        <p:spPr>
          <a:xfrm>
            <a:off x="774912" y="3168880"/>
            <a:ext cx="4010660" cy="67437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1"/>
            </p:custDataLst>
          </p:nvPr>
        </p:nvSpPr>
        <p:spPr>
          <a:xfrm>
            <a:off x="146685" y="353060"/>
            <a:ext cx="57861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28600" algn="l">
              <a:lnSpc>
                <a:spcPct val="100000"/>
              </a:lnSpc>
            </a:pPr>
            <a:r>
              <a:rPr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4.3  </a:t>
            </a:r>
            <a:r>
              <a:rPr lang="zh-CN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取样和取样函数的傅里叶变换</a:t>
            </a:r>
            <a:endParaRPr lang="zh-CN" altLang="en-US" sz="28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9157" y="1068849"/>
            <a:ext cx="7924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sz="24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取样</a:t>
            </a:r>
            <a:endParaRPr lang="zh-CN" sz="24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+mn-ea"/>
            </a:endParaRPr>
          </a:p>
        </p:txBody>
      </p:sp>
    </p:spTree>
    <p:custDataLst>
      <p:tags r:id="rId1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object 3"/>
          <p:cNvSpPr/>
          <p:nvPr>
            <p:custDataLst>
              <p:tags r:id="rId4"/>
            </p:custDataLst>
          </p:nvPr>
        </p:nvSpPr>
        <p:spPr>
          <a:xfrm>
            <a:off x="2074024" y="1093116"/>
            <a:ext cx="6550431" cy="6982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6090" y="459740"/>
            <a:ext cx="7973695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4.3.2  </a:t>
            </a:r>
            <a:r>
              <a:rPr 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取样</a:t>
            </a:r>
            <a:r>
              <a:rPr 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后函数的傅里叶</a:t>
            </a:r>
            <a:r>
              <a:rPr 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变换</a:t>
            </a:r>
            <a:endParaRPr lang="zh-CN"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6" name="object 6"/>
          <p:cNvSpPr/>
          <p:nvPr>
            <p:custDataLst>
              <p:tags r:id="rId6"/>
            </p:custDataLst>
          </p:nvPr>
        </p:nvSpPr>
        <p:spPr>
          <a:xfrm>
            <a:off x="5434330" y="1894205"/>
            <a:ext cx="2910840" cy="660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object 7"/>
          <p:cNvSpPr txBox="1"/>
          <p:nvPr>
            <p:custDataLst>
              <p:tags r:id="rId8"/>
            </p:custDataLst>
          </p:nvPr>
        </p:nvSpPr>
        <p:spPr>
          <a:xfrm>
            <a:off x="1400175" y="3181985"/>
            <a:ext cx="7600950" cy="861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sz="24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原函数傅里叶变换</a:t>
            </a:r>
            <a:r>
              <a:rPr sz="2400" i="1" spc="-1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F(μ)</a:t>
            </a:r>
            <a:r>
              <a:rPr lang="zh-CN" sz="2400" i="1" spc="-1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的副本的</a:t>
            </a:r>
            <a:r>
              <a:rPr 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无限，周期序列</a:t>
            </a:r>
            <a:r>
              <a:rPr sz="2400" spc="-1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sz="2400" spc="-8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sz="24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连续的</a:t>
            </a:r>
            <a:endParaRPr sz="2400" i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lang="zh-CN" sz="2400" spc="-9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副本之间的间隔由</a:t>
            </a:r>
            <a:r>
              <a:rPr sz="2400" i="1" spc="-5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1/</a:t>
            </a:r>
            <a:r>
              <a:rPr lang="el-GR" altLang="zh-CN" sz="2400" spc="-1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Δ</a:t>
            </a:r>
            <a:r>
              <a:rPr sz="2400" i="1" spc="-5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</a:t>
            </a:r>
            <a:r>
              <a:rPr lang="zh-CN" sz="2400" i="1" spc="-5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</a:t>
            </a:r>
            <a:endParaRPr lang="zh-CN" sz="2400" i="1" spc="-5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/>
          <p:nvPr>
            <p:custDataLst>
              <p:tags r:id="rId9"/>
            </p:custDataLst>
          </p:nvPr>
        </p:nvSpPr>
        <p:spPr>
          <a:xfrm>
            <a:off x="1534795" y="1894205"/>
            <a:ext cx="3654425" cy="5905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object 3"/>
          <p:cNvSpPr/>
          <p:nvPr>
            <p:custDataLst>
              <p:tags r:id="rId4"/>
            </p:custDataLst>
          </p:nvPr>
        </p:nvSpPr>
        <p:spPr>
          <a:xfrm>
            <a:off x="2074024" y="1093116"/>
            <a:ext cx="6550431" cy="6982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object 5"/>
          <p:cNvSpPr/>
          <p:nvPr>
            <p:custDataLst>
              <p:tags r:id="rId6"/>
            </p:custDataLst>
          </p:nvPr>
        </p:nvSpPr>
        <p:spPr>
          <a:xfrm>
            <a:off x="1249971" y="1791220"/>
            <a:ext cx="4660900" cy="48164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object 6"/>
          <p:cNvSpPr/>
          <p:nvPr>
            <p:custDataLst>
              <p:tags r:id="rId8"/>
            </p:custDataLst>
          </p:nvPr>
        </p:nvSpPr>
        <p:spPr>
          <a:xfrm>
            <a:off x="6329680" y="2053590"/>
            <a:ext cx="1844040" cy="45542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2753" y="417080"/>
            <a:ext cx="6054725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4.3.3 </a:t>
            </a:r>
            <a:r>
              <a:rPr 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取样</a:t>
            </a:r>
            <a:r>
              <a:rPr 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定理</a:t>
            </a:r>
            <a:endParaRPr lang="zh-CN"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</p:txBody>
      </p:sp>
    </p:spTree>
    <p:custDataLst>
      <p:tags r:id="rId10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>
            <p:custDataLst>
              <p:tags r:id="rId1"/>
            </p:custDataLst>
          </p:nvPr>
        </p:nvSpPr>
        <p:spPr>
          <a:xfrm>
            <a:off x="268853" y="1442250"/>
            <a:ext cx="4993277" cy="124968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75"/>
              </a:spcBef>
            </a:pPr>
            <a:r>
              <a:rPr 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函数</a:t>
            </a:r>
            <a:r>
              <a:rPr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f(t) </a:t>
            </a:r>
            <a:r>
              <a:rPr lang="zh-CN" sz="20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，其</a:t>
            </a:r>
            <a:r>
              <a:rPr lang="zh-CN" sz="20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傅里叶变换</a:t>
            </a:r>
            <a:r>
              <a:rPr lang="zh-CN" sz="20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在关于原点有限宽度（带宽）</a:t>
            </a:r>
            <a:r>
              <a:rPr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[- </a:t>
            </a:r>
            <a:r>
              <a:rPr sz="2000" i="1" spc="-1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μ</a:t>
            </a:r>
            <a:r>
              <a:rPr sz="2000" spc="-15" baseline="-21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max</a:t>
            </a:r>
            <a:r>
              <a:rPr sz="2000" spc="-1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 </a:t>
            </a:r>
            <a:r>
              <a:rPr sz="2000" i="1" spc="-1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μ</a:t>
            </a:r>
            <a:r>
              <a:rPr sz="2000" spc="-15" baseline="-21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max</a:t>
            </a:r>
            <a:r>
              <a:rPr sz="2000" spc="-1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]</a:t>
            </a:r>
            <a:r>
              <a:rPr lang="zh-CN" sz="20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外的</a:t>
            </a:r>
            <a:r>
              <a:rPr lang="zh-CN" sz="20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频率处值为</a:t>
            </a:r>
            <a:r>
              <a:rPr lang="en-US" altLang="zh-CN" sz="20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20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，该函数称为有限带宽函数</a:t>
            </a:r>
            <a:r>
              <a:rPr sz="2000" spc="-4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sz="2000" spc="-4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marR="5080" algn="just">
              <a:lnSpc>
                <a:spcPct val="100000"/>
              </a:lnSpc>
              <a:spcBef>
                <a:spcPts val="75"/>
              </a:spcBef>
            </a:pPr>
            <a:r>
              <a:rPr lang="zh-CN" sz="2000" spc="-4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足够的间隔保证，如果：</a:t>
            </a:r>
            <a:endParaRPr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4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object 6"/>
          <p:cNvSpPr/>
          <p:nvPr>
            <p:custDataLst>
              <p:tags r:id="rId5"/>
            </p:custDataLst>
          </p:nvPr>
        </p:nvSpPr>
        <p:spPr>
          <a:xfrm>
            <a:off x="5443194" y="1093038"/>
            <a:ext cx="3362325" cy="33210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object 7"/>
          <p:cNvSpPr/>
          <p:nvPr>
            <p:custDataLst>
              <p:tags r:id="rId7"/>
            </p:custDataLst>
          </p:nvPr>
        </p:nvSpPr>
        <p:spPr>
          <a:xfrm>
            <a:off x="8805545" y="1191260"/>
            <a:ext cx="1285240" cy="27946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object 8"/>
          <p:cNvSpPr/>
          <p:nvPr>
            <p:custDataLst>
              <p:tags r:id="rId9"/>
            </p:custDataLst>
          </p:nvPr>
        </p:nvSpPr>
        <p:spPr>
          <a:xfrm>
            <a:off x="2106904" y="3266643"/>
            <a:ext cx="1317625" cy="57308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object 10"/>
          <p:cNvSpPr txBox="1"/>
          <p:nvPr>
            <p:custDataLst>
              <p:tags r:id="rId11"/>
            </p:custDataLst>
          </p:nvPr>
        </p:nvSpPr>
        <p:spPr>
          <a:xfrm>
            <a:off x="698474" y="4414135"/>
            <a:ext cx="9026525" cy="2123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sz="2000" i="1" spc="-1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取样定理</a:t>
            </a:r>
            <a:r>
              <a:rPr sz="2400" spc="-1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:</a:t>
            </a:r>
            <a:endParaRPr sz="2400" spc="-1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  <a:p>
            <a:pPr marL="12700" marR="5080">
              <a:lnSpc>
                <a:spcPct val="100000"/>
              </a:lnSpc>
              <a:spcBef>
                <a:spcPts val="1020"/>
              </a:spcBef>
            </a:pPr>
            <a:r>
              <a:rPr 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如果以大于函数最高频率两倍的取样率来获取样本，那么</a:t>
            </a:r>
            <a:endParaRPr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  <a:p>
            <a:pPr marL="12700" marR="5080">
              <a:lnSpc>
                <a:spcPct val="100000"/>
              </a:lnSpc>
              <a:spcBef>
                <a:spcPts val="1020"/>
              </a:spcBef>
            </a:pPr>
            <a:r>
              <a:rPr 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一个连续的，带宽有限的函数能够被完全被其样本</a:t>
            </a:r>
            <a:r>
              <a:rPr 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集合重现。</a:t>
            </a:r>
            <a:endParaRPr 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  <a:p>
            <a:pPr marL="12700" marR="5080">
              <a:lnSpc>
                <a:spcPct val="100000"/>
              </a:lnSpc>
              <a:spcBef>
                <a:spcPts val="1020"/>
              </a:spcBef>
            </a:pPr>
            <a:r>
              <a:rPr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NB: </a:t>
            </a:r>
            <a:r>
              <a:rPr 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取样在</a:t>
            </a:r>
            <a:r>
              <a:rPr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:</a:t>
            </a:r>
            <a:endParaRPr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020"/>
              </a:spcBef>
            </a:pPr>
            <a:endParaRPr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+mn-ea"/>
            </a:endParaRPr>
          </a:p>
        </p:txBody>
      </p:sp>
      <p:sp>
        <p:nvSpPr>
          <p:cNvPr id="11" name="object 11"/>
          <p:cNvSpPr/>
          <p:nvPr>
            <p:custDataLst>
              <p:tags r:id="rId12"/>
            </p:custDataLst>
          </p:nvPr>
        </p:nvSpPr>
        <p:spPr>
          <a:xfrm>
            <a:off x="3197834" y="6157798"/>
            <a:ext cx="1317625" cy="57308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object 13"/>
          <p:cNvSpPr txBox="1"/>
          <p:nvPr>
            <p:custDataLst>
              <p:tags r:id="rId14"/>
            </p:custDataLst>
          </p:nvPr>
        </p:nvSpPr>
        <p:spPr>
          <a:xfrm>
            <a:off x="4695825" y="6377305"/>
            <a:ext cx="256349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8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 </a:t>
            </a:r>
            <a:r>
              <a:rPr lang="zh-CN" sz="18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奈奎斯特</a:t>
            </a:r>
            <a:r>
              <a:rPr lang="zh-CN" sz="18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率</a:t>
            </a:r>
            <a:endParaRPr lang="zh-CN" sz="1800" i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2" name="object 7"/>
          <p:cNvSpPr txBox="1"/>
          <p:nvPr/>
        </p:nvSpPr>
        <p:spPr>
          <a:xfrm>
            <a:off x="672753" y="417080"/>
            <a:ext cx="6054725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4.3.3 </a:t>
            </a:r>
            <a:r>
              <a:rPr 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取样定理</a:t>
            </a:r>
            <a:endParaRPr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</p:txBody>
      </p:sp>
    </p:spTree>
    <p:custDataLst>
      <p:tags r:id="rId1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object 9"/>
          <p:cNvSpPr txBox="1"/>
          <p:nvPr>
            <p:custDataLst>
              <p:tags r:id="rId4"/>
            </p:custDataLst>
          </p:nvPr>
        </p:nvSpPr>
        <p:spPr>
          <a:xfrm>
            <a:off x="865658" y="5557842"/>
            <a:ext cx="9281642" cy="1107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49065">
              <a:lnSpc>
                <a:spcPct val="100000"/>
              </a:lnSpc>
            </a:pPr>
            <a:r>
              <a:rPr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=&gt;  </a:t>
            </a:r>
            <a:r>
              <a:rPr 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重建</a:t>
            </a:r>
            <a:r>
              <a:rPr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 </a:t>
            </a:r>
            <a:r>
              <a:rPr sz="24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f(t) </a:t>
            </a:r>
            <a:r>
              <a:rPr lang="zh-CN" sz="24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用逆变换</a:t>
            </a:r>
            <a:r>
              <a:rPr lang="en-US" altLang="zh-CN" sz="24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 </a:t>
            </a:r>
            <a:r>
              <a:rPr lang="en-US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 </a:t>
            </a:r>
            <a:r>
              <a:rPr sz="2800" spc="-3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FT</a:t>
            </a:r>
            <a:r>
              <a:rPr sz="2800" spc="-3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:</a:t>
            </a:r>
            <a:endParaRPr sz="2800" spc="-3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000" spc="-3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例子</a:t>
            </a:r>
            <a:r>
              <a:rPr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: </a:t>
            </a:r>
            <a:r>
              <a:rPr 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理想低通</a:t>
            </a:r>
            <a:r>
              <a:rPr 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滤波</a:t>
            </a:r>
            <a:endParaRPr 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3" name="object 3"/>
          <p:cNvSpPr/>
          <p:nvPr>
            <p:custDataLst>
              <p:tags r:id="rId5"/>
            </p:custDataLst>
          </p:nvPr>
        </p:nvSpPr>
        <p:spPr>
          <a:xfrm>
            <a:off x="2074024" y="1093116"/>
            <a:ext cx="6550431" cy="6982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object 6"/>
          <p:cNvSpPr/>
          <p:nvPr>
            <p:custDataLst>
              <p:tags r:id="rId7"/>
            </p:custDataLst>
          </p:nvPr>
        </p:nvSpPr>
        <p:spPr>
          <a:xfrm>
            <a:off x="882938" y="848880"/>
            <a:ext cx="4705350" cy="40878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object 7"/>
          <p:cNvSpPr/>
          <p:nvPr>
            <p:custDataLst>
              <p:tags r:id="rId9"/>
            </p:custDataLst>
          </p:nvPr>
        </p:nvSpPr>
        <p:spPr>
          <a:xfrm>
            <a:off x="6061710" y="1216660"/>
            <a:ext cx="1538605" cy="362140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object 8"/>
          <p:cNvSpPr/>
          <p:nvPr>
            <p:custDataLst>
              <p:tags r:id="rId11"/>
            </p:custDataLst>
          </p:nvPr>
        </p:nvSpPr>
        <p:spPr>
          <a:xfrm>
            <a:off x="5588288" y="6244124"/>
            <a:ext cx="2563812" cy="6445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object 7"/>
          <p:cNvSpPr txBox="1"/>
          <p:nvPr/>
        </p:nvSpPr>
        <p:spPr>
          <a:xfrm>
            <a:off x="672753" y="417080"/>
            <a:ext cx="6054725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4.3.3 </a:t>
            </a:r>
            <a:r>
              <a:rPr 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取样定理</a:t>
            </a:r>
            <a:endParaRPr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</p:txBody>
      </p:sp>
    </p:spTree>
    <p:custDataLst>
      <p:tags r:id="rId1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object 5"/>
          <p:cNvSpPr/>
          <p:nvPr>
            <p:custDataLst>
              <p:tags r:id="rId4"/>
            </p:custDataLst>
          </p:nvPr>
        </p:nvSpPr>
        <p:spPr>
          <a:xfrm>
            <a:off x="5422900" y="1471771"/>
            <a:ext cx="4460875" cy="45846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object 6"/>
          <p:cNvSpPr txBox="1"/>
          <p:nvPr>
            <p:custDataLst>
              <p:tags r:id="rId6"/>
            </p:custDataLst>
          </p:nvPr>
        </p:nvSpPr>
        <p:spPr>
          <a:xfrm>
            <a:off x="852714" y="1477599"/>
            <a:ext cx="3824791" cy="1107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zh-CN" sz="2400" spc="-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欠采样的效果</a:t>
            </a:r>
            <a:r>
              <a:rPr sz="2400" spc="-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 </a:t>
            </a:r>
            <a:endParaRPr lang="en-US" sz="2400" spc="-5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  <a:p>
            <a:pPr marL="12700" algn="just">
              <a:lnSpc>
                <a:spcPct val="100000"/>
              </a:lnSpc>
            </a:pPr>
            <a:r>
              <a:rPr 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函数变换受到相邻周期频率的</a:t>
            </a:r>
            <a:r>
              <a:rPr 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干扰</a:t>
            </a:r>
            <a:endParaRPr 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7" name="object 7"/>
          <p:cNvSpPr txBox="1"/>
          <p:nvPr>
            <p:custDataLst>
              <p:tags r:id="rId7"/>
            </p:custDataLst>
          </p:nvPr>
        </p:nvSpPr>
        <p:spPr>
          <a:xfrm>
            <a:off x="850900" y="3549650"/>
            <a:ext cx="3759835" cy="1624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NB: </a:t>
            </a:r>
            <a:r>
              <a:rPr 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能够通过平滑输入函数来衰减高频</a:t>
            </a:r>
            <a:r>
              <a:rPr 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降低混叠的影响</a:t>
            </a:r>
            <a:r>
              <a:rPr 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：</a:t>
            </a:r>
            <a:r>
              <a:rPr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:</a:t>
            </a:r>
            <a:r>
              <a:rPr sz="2400" spc="-1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 </a:t>
            </a:r>
            <a:r>
              <a:rPr lang="zh-CN" sz="24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反混叠</a:t>
            </a:r>
            <a:r>
              <a:rPr sz="24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.</a:t>
            </a:r>
            <a:endParaRPr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必须要在采样前</a:t>
            </a:r>
            <a:r>
              <a:rPr 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进行</a:t>
            </a:r>
            <a:endParaRPr 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8795" y="414020"/>
            <a:ext cx="165290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>
              <a:lnSpc>
                <a:spcPct val="100000"/>
              </a:lnSpc>
              <a:spcBef>
                <a:spcPts val="900"/>
              </a:spcBef>
            </a:pPr>
            <a:r>
              <a:rPr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4.3.4</a:t>
            </a:r>
            <a:r>
              <a:rPr sz="2400" b="1" spc="25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 </a:t>
            </a:r>
            <a:r>
              <a:rPr 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混叠</a:t>
            </a:r>
            <a:endParaRPr lang="zh-CN"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object 3"/>
          <p:cNvSpPr/>
          <p:nvPr>
            <p:custDataLst>
              <p:tags r:id="rId4"/>
            </p:custDataLst>
          </p:nvPr>
        </p:nvSpPr>
        <p:spPr>
          <a:xfrm>
            <a:off x="2074024" y="1093116"/>
            <a:ext cx="6550431" cy="6982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object 5"/>
          <p:cNvSpPr/>
          <p:nvPr>
            <p:custDataLst>
              <p:tags r:id="rId6"/>
            </p:custDataLst>
          </p:nvPr>
        </p:nvSpPr>
        <p:spPr>
          <a:xfrm>
            <a:off x="1155700" y="2025650"/>
            <a:ext cx="8229600" cy="4876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0192" y="272935"/>
            <a:ext cx="5597525" cy="1085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4.3.4</a:t>
            </a:r>
            <a:r>
              <a:rPr sz="2400" b="1" spc="25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 </a:t>
            </a:r>
            <a:r>
              <a:rPr 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混叠</a:t>
            </a:r>
            <a:endParaRPr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80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  <a:p>
            <a:pPr marL="38100">
              <a:lnSpc>
                <a:spcPct val="100000"/>
              </a:lnSpc>
              <a:spcBef>
                <a:spcPts val="1270"/>
              </a:spcBef>
            </a:pPr>
            <a:endParaRPr sz="180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2" name="文本框 1"/>
          <p:cNvSpPr txBox="1"/>
          <p:nvPr>
            <p:custDataLst>
              <p:tags r:id="rId8"/>
            </p:custDataLst>
          </p:nvPr>
        </p:nvSpPr>
        <p:spPr>
          <a:xfrm>
            <a:off x="973455" y="1092835"/>
            <a:ext cx="84112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8100">
              <a:lnSpc>
                <a:spcPct val="100000"/>
              </a:lnSpc>
              <a:spcBef>
                <a:spcPts val="1270"/>
              </a:spcBef>
            </a:pPr>
            <a:r>
              <a:rPr 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图示</a:t>
            </a:r>
            <a:r>
              <a:rPr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: </a:t>
            </a:r>
            <a:r>
              <a:rPr 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采样一个周期为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2s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的正弦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函数</a:t>
            </a:r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+mn-ea"/>
            </a:endParaRPr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46100" y="349250"/>
            <a:ext cx="9798685" cy="85280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buClrTx/>
              <a:buSzTx/>
              <a:buFontTx/>
            </a:pPr>
            <a:r>
              <a:rPr kumimoji="1" lang="zh-CN" altLang="en-US" sz="4410" kern="1200" dirty="0" smtClean="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应用的</a:t>
            </a:r>
            <a:r>
              <a:rPr kumimoji="1" lang="zh-CN" altLang="en-US" sz="4410" kern="1200" dirty="0" smtClean="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例子</a:t>
            </a:r>
            <a:endParaRPr kumimoji="1" lang="zh-CN" altLang="en-US" sz="4410" kern="1200" dirty="0" smtClean="0">
              <a:solidFill>
                <a:schemeClr val="accent1"/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pic>
        <p:nvPicPr>
          <p:cNvPr id="1536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317" y="2191736"/>
            <a:ext cx="6188634" cy="263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2093207" y="5051229"/>
            <a:ext cx="5561330" cy="431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205" dirty="0">
                <a:solidFill>
                  <a:srgbClr val="2B09F7"/>
                </a:solidFill>
                <a:latin typeface="微软雅黑" panose="020B0503020204020204" charset="-122"/>
                <a:ea typeface="微软雅黑" panose="020B0503020204020204" charset="-122"/>
              </a:rPr>
              <a:t>  a) </a:t>
            </a:r>
            <a:r>
              <a:rPr kumimoji="1" lang="en-US" altLang="zh-CN" sz="2205" dirty="0" err="1" smtClean="0">
                <a:solidFill>
                  <a:srgbClr val="2B09F7"/>
                </a:solidFill>
                <a:latin typeface="微软雅黑" panose="020B0503020204020204" charset="-122"/>
                <a:ea typeface="微软雅黑" panose="020B0503020204020204" charset="-122"/>
              </a:rPr>
              <a:t>lena</a:t>
            </a:r>
            <a:r>
              <a:rPr kumimoji="1" lang="zh-CN" altLang="en-US" sz="2205" dirty="0" err="1" smtClean="0">
                <a:solidFill>
                  <a:srgbClr val="2B09F7"/>
                </a:solidFill>
                <a:latin typeface="微软雅黑" panose="020B0503020204020204" charset="-122"/>
                <a:ea typeface="微软雅黑" panose="020B0503020204020204" charset="-122"/>
              </a:rPr>
              <a:t>莱娜</a:t>
            </a:r>
            <a:r>
              <a:rPr kumimoji="1" lang="zh-CN" altLang="en-US" sz="2205" dirty="0" smtClean="0">
                <a:solidFill>
                  <a:srgbClr val="2B09F7"/>
                </a:solidFill>
                <a:latin typeface="微软雅黑" panose="020B0503020204020204" charset="-122"/>
                <a:ea typeface="微软雅黑" panose="020B0503020204020204" charset="-122"/>
              </a:rPr>
              <a:t>            </a:t>
            </a:r>
            <a:r>
              <a:rPr kumimoji="1" lang="en-US" altLang="zh-CN" sz="2205" dirty="0" smtClean="0">
                <a:solidFill>
                  <a:srgbClr val="2B09F7"/>
                </a:solidFill>
                <a:latin typeface="微软雅黑" panose="020B0503020204020204" charset="-122"/>
                <a:ea typeface="微软雅黑" panose="020B0503020204020204" charset="-122"/>
              </a:rPr>
              <a:t>           </a:t>
            </a:r>
            <a:r>
              <a:rPr kumimoji="1" lang="zh-CN" altLang="en-US" sz="2205" dirty="0" smtClean="0">
                <a:solidFill>
                  <a:srgbClr val="2B09F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kumimoji="1" lang="en-US" altLang="zh-CN" sz="2205" dirty="0">
                <a:solidFill>
                  <a:srgbClr val="2B09F7"/>
                </a:solidFill>
                <a:latin typeface="微软雅黑" panose="020B0503020204020204" charset="-122"/>
                <a:ea typeface="微软雅黑" panose="020B0503020204020204" charset="-122"/>
              </a:rPr>
              <a:t>b) </a:t>
            </a:r>
            <a:r>
              <a:rPr kumimoji="1" lang="en-US" altLang="zh-CN" sz="2205" dirty="0" err="1" smtClean="0">
                <a:solidFill>
                  <a:srgbClr val="2B09F7"/>
                </a:solidFill>
                <a:latin typeface="微软雅黑" panose="020B0503020204020204" charset="-122"/>
                <a:ea typeface="微软雅黑" panose="020B0503020204020204" charset="-122"/>
              </a:rPr>
              <a:t>lena</a:t>
            </a:r>
            <a:r>
              <a:rPr kumimoji="1" lang="zh-CN" altLang="en-US" sz="2205" dirty="0" err="1" smtClean="0">
                <a:solidFill>
                  <a:srgbClr val="2B09F7"/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kumimoji="1" lang="zh-CN" altLang="en-US" sz="2205" dirty="0" err="1" smtClean="0">
                <a:solidFill>
                  <a:srgbClr val="2B09F7"/>
                </a:solidFill>
                <a:latin typeface="微软雅黑" panose="020B0503020204020204" charset="-122"/>
                <a:ea typeface="微软雅黑" panose="020B0503020204020204" charset="-122"/>
              </a:rPr>
              <a:t>光谱</a:t>
            </a:r>
            <a:endParaRPr kumimoji="1" lang="zh-CN" altLang="en-US" sz="2205" dirty="0" err="1" smtClean="0">
              <a:solidFill>
                <a:srgbClr val="2B09F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object 3"/>
          <p:cNvSpPr/>
          <p:nvPr>
            <p:custDataLst>
              <p:tags r:id="rId4"/>
            </p:custDataLst>
          </p:nvPr>
        </p:nvSpPr>
        <p:spPr>
          <a:xfrm>
            <a:off x="2074024" y="1093116"/>
            <a:ext cx="6550431" cy="6982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object 5"/>
          <p:cNvSpPr txBox="1"/>
          <p:nvPr>
            <p:custDataLst>
              <p:tags r:id="rId6"/>
            </p:custDataLst>
          </p:nvPr>
        </p:nvSpPr>
        <p:spPr>
          <a:xfrm>
            <a:off x="901700" y="1362710"/>
            <a:ext cx="7155815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4.4.1  </a:t>
            </a:r>
            <a:r>
              <a:rPr lang="zh-CN"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取样后函数的连续变换得到</a:t>
            </a:r>
            <a:r>
              <a:rPr lang="en-US" altLang="zh-CN"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DFT</a:t>
            </a:r>
            <a:endParaRPr lang="en-US" altLang="zh-CN" sz="24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6" name="object 6"/>
          <p:cNvSpPr/>
          <p:nvPr>
            <p:custDataLst>
              <p:tags r:id="rId7"/>
            </p:custDataLst>
          </p:nvPr>
        </p:nvSpPr>
        <p:spPr>
          <a:xfrm>
            <a:off x="3270250" y="2368550"/>
            <a:ext cx="3157855" cy="6858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object 7"/>
          <p:cNvSpPr/>
          <p:nvPr>
            <p:custDataLst>
              <p:tags r:id="rId9"/>
            </p:custDataLst>
          </p:nvPr>
        </p:nvSpPr>
        <p:spPr>
          <a:xfrm>
            <a:off x="3822700" y="3127375"/>
            <a:ext cx="4608830" cy="7823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object 8"/>
          <p:cNvSpPr txBox="1"/>
          <p:nvPr>
            <p:custDataLst>
              <p:tags r:id="rId11"/>
            </p:custDataLst>
          </p:nvPr>
        </p:nvSpPr>
        <p:spPr>
          <a:xfrm>
            <a:off x="2999740" y="5539740"/>
            <a:ext cx="400685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f</a:t>
            </a:r>
            <a:r>
              <a:rPr sz="2400" i="1" baseline="-21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n </a:t>
            </a:r>
            <a:r>
              <a:rPr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: </a:t>
            </a:r>
            <a:r>
              <a:rPr 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离散</a:t>
            </a:r>
            <a:r>
              <a:rPr 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函数</a:t>
            </a:r>
            <a:endParaRPr 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9" name="object 9"/>
          <p:cNvSpPr/>
          <p:nvPr>
            <p:custDataLst>
              <p:tags r:id="rId12"/>
            </p:custDataLst>
          </p:nvPr>
        </p:nvSpPr>
        <p:spPr>
          <a:xfrm>
            <a:off x="3840480" y="3909695"/>
            <a:ext cx="2602865" cy="78232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5105" y="574675"/>
            <a:ext cx="567118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4.4  </a:t>
            </a:r>
            <a:r>
              <a:rPr lang="zh-CN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单变量</a:t>
            </a:r>
            <a:r>
              <a:rPr lang="zh-CN" sz="2800" b="1" spc="-1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离散傅里叶变换</a:t>
            </a:r>
            <a:r>
              <a:rPr sz="2800" b="1" spc="-1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 </a:t>
            </a:r>
            <a:r>
              <a:rPr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(DFT) </a:t>
            </a:r>
            <a:endParaRPr lang="zh-CN" altLang="en-US" sz="2800" b="1" spc="-25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+mn-ea"/>
            </a:endParaRPr>
          </a:p>
        </p:txBody>
      </p:sp>
    </p:spTree>
    <p:custDataLst>
      <p:tags r:id="rId1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object 5"/>
          <p:cNvSpPr txBox="1"/>
          <p:nvPr>
            <p:custDataLst>
              <p:tags r:id="rId4"/>
            </p:custDataLst>
          </p:nvPr>
        </p:nvSpPr>
        <p:spPr>
          <a:xfrm>
            <a:off x="1197267" y="1955685"/>
            <a:ext cx="751395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700">
              <a:lnSpc>
                <a:spcPct val="100000"/>
              </a:lnSpc>
              <a:spcBef>
                <a:spcPts val="1140"/>
              </a:spcBef>
            </a:pPr>
            <a:r>
              <a:rPr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 </a:t>
            </a:r>
            <a:r>
              <a:rPr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Given a set {</a:t>
            </a:r>
            <a:r>
              <a:rPr sz="20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f(x)</a:t>
            </a:r>
            <a:r>
              <a:rPr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} of M samples of </a:t>
            </a:r>
            <a:r>
              <a:rPr sz="20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f(t) </a:t>
            </a:r>
            <a:r>
              <a:rPr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the DFT is of </a:t>
            </a:r>
            <a:r>
              <a:rPr sz="20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f(x)</a:t>
            </a:r>
            <a:r>
              <a:rPr sz="2000" i="1" spc="-13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 </a:t>
            </a:r>
            <a:r>
              <a:rPr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is:</a:t>
            </a:r>
            <a:endParaRPr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6" name="object 6"/>
          <p:cNvSpPr/>
          <p:nvPr>
            <p:custDataLst>
              <p:tags r:id="rId5"/>
            </p:custDataLst>
          </p:nvPr>
        </p:nvSpPr>
        <p:spPr>
          <a:xfrm>
            <a:off x="2659380" y="2632075"/>
            <a:ext cx="3270250" cy="9042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object 7"/>
          <p:cNvSpPr/>
          <p:nvPr>
            <p:custDataLst>
              <p:tags r:id="rId7"/>
            </p:custDataLst>
          </p:nvPr>
        </p:nvSpPr>
        <p:spPr>
          <a:xfrm>
            <a:off x="2915285" y="4429125"/>
            <a:ext cx="3201670" cy="100266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object 8"/>
          <p:cNvSpPr txBox="1"/>
          <p:nvPr>
            <p:custDataLst>
              <p:tags r:id="rId9"/>
            </p:custDataLst>
          </p:nvPr>
        </p:nvSpPr>
        <p:spPr>
          <a:xfrm>
            <a:off x="1621790" y="3938270"/>
            <a:ext cx="514794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Inverse </a:t>
            </a:r>
            <a:r>
              <a:rPr sz="2000" i="1" spc="-1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Discrete </a:t>
            </a:r>
            <a:r>
              <a:rPr sz="20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Fourier </a:t>
            </a:r>
            <a:r>
              <a:rPr sz="2000" i="1" spc="-1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Transform</a:t>
            </a:r>
            <a:r>
              <a:rPr sz="2000" i="1" spc="-4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 </a:t>
            </a:r>
            <a:r>
              <a:rPr sz="20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(IDFT):</a:t>
            </a:r>
            <a:endParaRPr sz="2000" i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9" name="object 9"/>
          <p:cNvSpPr/>
          <p:nvPr>
            <p:custDataLst>
              <p:tags r:id="rId10"/>
            </p:custDataLst>
          </p:nvPr>
        </p:nvSpPr>
        <p:spPr>
          <a:xfrm>
            <a:off x="6423025" y="2907665"/>
            <a:ext cx="2545715" cy="3536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object 10"/>
          <p:cNvSpPr/>
          <p:nvPr>
            <p:custDataLst>
              <p:tags r:id="rId12"/>
            </p:custDataLst>
          </p:nvPr>
        </p:nvSpPr>
        <p:spPr>
          <a:xfrm>
            <a:off x="6423025" y="4819650"/>
            <a:ext cx="2326005" cy="39243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object 5"/>
          <p:cNvSpPr txBox="1"/>
          <p:nvPr>
            <p:custDataLst>
              <p:tags r:id="rId14"/>
            </p:custDataLst>
          </p:nvPr>
        </p:nvSpPr>
        <p:spPr>
          <a:xfrm>
            <a:off x="871855" y="460375"/>
            <a:ext cx="10960735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4.4.1  </a:t>
            </a:r>
            <a:r>
              <a:rPr lang="zh-CN"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取样后函数的连续变换得到</a:t>
            </a:r>
            <a:r>
              <a:rPr lang="en-US" altLang="zh-CN"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DFT</a:t>
            </a:r>
            <a:endParaRPr sz="24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</p:txBody>
      </p:sp>
    </p:spTree>
    <p:custDataLst>
      <p:tags r:id="rId1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object 3"/>
          <p:cNvSpPr/>
          <p:nvPr>
            <p:custDataLst>
              <p:tags r:id="rId4"/>
            </p:custDataLst>
          </p:nvPr>
        </p:nvSpPr>
        <p:spPr>
          <a:xfrm>
            <a:off x="2074024" y="1093116"/>
            <a:ext cx="6550431" cy="6982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object 5"/>
          <p:cNvSpPr txBox="1"/>
          <p:nvPr>
            <p:custDataLst>
              <p:tags r:id="rId6"/>
            </p:custDataLst>
          </p:nvPr>
        </p:nvSpPr>
        <p:spPr>
          <a:xfrm>
            <a:off x="1152525" y="1221740"/>
            <a:ext cx="8112125" cy="822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1140"/>
              </a:spcBef>
            </a:pPr>
            <a:r>
              <a:rPr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4.5.1 </a:t>
            </a:r>
            <a:r>
              <a:rPr lang="en-US"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2-D</a:t>
            </a:r>
            <a:r>
              <a:rPr lang="zh-CN" altLang="en-US"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脉冲和偏移性质</a:t>
            </a:r>
            <a:r>
              <a:rPr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  </a:t>
            </a:r>
            <a:endParaRPr sz="24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  <a:p>
            <a:pPr marL="114300">
              <a:lnSpc>
                <a:spcPct val="100000"/>
              </a:lnSpc>
              <a:spcBef>
                <a:spcPts val="1140"/>
              </a:spcBef>
            </a:pPr>
            <a:r>
              <a:rPr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             </a:t>
            </a:r>
            <a:r>
              <a:rPr 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两个连续变量</a:t>
            </a:r>
            <a:r>
              <a:rPr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 </a:t>
            </a:r>
            <a:r>
              <a:rPr sz="20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t </a:t>
            </a:r>
            <a:r>
              <a:rPr 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和</a:t>
            </a:r>
            <a:r>
              <a:rPr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 </a:t>
            </a:r>
            <a:r>
              <a:rPr sz="20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z</a:t>
            </a:r>
            <a:r>
              <a:rPr lang="zh-CN" sz="20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的脉冲</a:t>
            </a:r>
            <a:r>
              <a:rPr sz="2000" i="1" spc="-1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 </a:t>
            </a:r>
            <a:r>
              <a:rPr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:</a:t>
            </a:r>
            <a:endParaRPr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6" name="object 6"/>
          <p:cNvSpPr/>
          <p:nvPr>
            <p:custDataLst>
              <p:tags r:id="rId7"/>
            </p:custDataLst>
          </p:nvPr>
        </p:nvSpPr>
        <p:spPr>
          <a:xfrm>
            <a:off x="3001645" y="2256790"/>
            <a:ext cx="4029710" cy="7905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object 7"/>
          <p:cNvSpPr/>
          <p:nvPr>
            <p:custDataLst>
              <p:tags r:id="rId9"/>
            </p:custDataLst>
          </p:nvPr>
        </p:nvSpPr>
        <p:spPr>
          <a:xfrm>
            <a:off x="3001645" y="3256915"/>
            <a:ext cx="3742690" cy="64452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object 8"/>
          <p:cNvSpPr/>
          <p:nvPr>
            <p:custDataLst>
              <p:tags r:id="rId11"/>
            </p:custDataLst>
          </p:nvPr>
        </p:nvSpPr>
        <p:spPr>
          <a:xfrm>
            <a:off x="3055620" y="4457700"/>
            <a:ext cx="3883660" cy="6915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object 9"/>
          <p:cNvSpPr txBox="1"/>
          <p:nvPr>
            <p:custDataLst>
              <p:tags r:id="rId13"/>
            </p:custDataLst>
          </p:nvPr>
        </p:nvSpPr>
        <p:spPr>
          <a:xfrm>
            <a:off x="2049780" y="4031615"/>
            <a:ext cx="6672580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脉冲</a:t>
            </a:r>
            <a:r>
              <a:rPr 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积分存在的偏移属性</a:t>
            </a:r>
            <a:endParaRPr lang="en-US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4035" y="483870"/>
            <a:ext cx="375920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4.5  </a:t>
            </a:r>
            <a:r>
              <a:rPr lang="zh-CN" sz="2800" b="1" spc="-2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扩展到两变量</a:t>
            </a:r>
            <a:r>
              <a:rPr lang="zh-CN" sz="2800" b="1" spc="-2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函数</a:t>
            </a:r>
            <a:endParaRPr lang="zh-CN" sz="2800" b="1" spc="-2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+mn-ea"/>
            </a:endParaRPr>
          </a:p>
        </p:txBody>
      </p:sp>
      <p:sp>
        <p:nvSpPr>
          <p:cNvPr id="4" name="object 7"/>
          <p:cNvSpPr/>
          <p:nvPr>
            <p:custDataLst>
              <p:tags r:id="rId14"/>
            </p:custDataLst>
          </p:nvPr>
        </p:nvSpPr>
        <p:spPr>
          <a:xfrm>
            <a:off x="2186305" y="5885815"/>
            <a:ext cx="5373370" cy="7239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object 9"/>
          <p:cNvSpPr txBox="1"/>
          <p:nvPr>
            <p:custDataLst>
              <p:tags r:id="rId16"/>
            </p:custDataLst>
          </p:nvPr>
        </p:nvSpPr>
        <p:spPr>
          <a:xfrm>
            <a:off x="2073910" y="5299075"/>
            <a:ext cx="6316980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或者</a:t>
            </a:r>
            <a:r>
              <a:rPr 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,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对于在坐标</a:t>
            </a:r>
            <a:r>
              <a:rPr 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(t</a:t>
            </a:r>
            <a:r>
              <a:rPr lang="en-US" sz="2000" baseline="-25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0</a:t>
            </a:r>
            <a:r>
              <a:rPr 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,z</a:t>
            </a:r>
            <a:r>
              <a:rPr lang="en-US" sz="2000" baseline="-25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0</a:t>
            </a:r>
            <a:r>
              <a:rPr 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)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处脉冲的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更一般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形式</a:t>
            </a:r>
            <a:endParaRPr lang="zh-CN" altLang="en-US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</p:txBody>
      </p:sp>
    </p:spTree>
    <p:custDataLst>
      <p:tags r:id="rId1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object 5"/>
          <p:cNvSpPr/>
          <p:nvPr>
            <p:custDataLst>
              <p:tags r:id="rId4"/>
            </p:custDataLst>
          </p:nvPr>
        </p:nvSpPr>
        <p:spPr>
          <a:xfrm>
            <a:off x="5784850" y="3836035"/>
            <a:ext cx="3409950" cy="24676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object 6"/>
          <p:cNvSpPr/>
          <p:nvPr>
            <p:custDataLst>
              <p:tags r:id="rId6"/>
            </p:custDataLst>
          </p:nvPr>
        </p:nvSpPr>
        <p:spPr>
          <a:xfrm>
            <a:off x="9194800" y="3939540"/>
            <a:ext cx="1419225" cy="2260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object 7"/>
          <p:cNvSpPr txBox="1"/>
          <p:nvPr>
            <p:custDataLst>
              <p:tags r:id="rId8"/>
            </p:custDataLst>
          </p:nvPr>
        </p:nvSpPr>
        <p:spPr>
          <a:xfrm>
            <a:off x="1079500" y="3252470"/>
            <a:ext cx="1943735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偏移属性</a:t>
            </a:r>
            <a:r>
              <a:rPr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:</a:t>
            </a:r>
            <a:endParaRPr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3735" y="830580"/>
            <a:ext cx="1069848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1140"/>
              </a:spcBef>
            </a:pPr>
            <a:r>
              <a:rPr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4.5.1 </a:t>
            </a:r>
            <a:r>
              <a:rPr 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2-D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脉冲和它的偏移属性</a:t>
            </a:r>
            <a:r>
              <a:rPr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 </a:t>
            </a:r>
            <a:endParaRPr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+mn-ea"/>
            </a:endParaRPr>
          </a:p>
        </p:txBody>
      </p:sp>
      <p:sp>
        <p:nvSpPr>
          <p:cNvPr id="9" name="object 9"/>
          <p:cNvSpPr/>
          <p:nvPr>
            <p:custDataLst>
              <p:tags r:id="rId9"/>
            </p:custDataLst>
          </p:nvPr>
        </p:nvSpPr>
        <p:spPr>
          <a:xfrm>
            <a:off x="4078605" y="1898015"/>
            <a:ext cx="3590925" cy="98234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object 10"/>
          <p:cNvSpPr/>
          <p:nvPr>
            <p:custDataLst>
              <p:tags r:id="rId11"/>
            </p:custDataLst>
          </p:nvPr>
        </p:nvSpPr>
        <p:spPr>
          <a:xfrm>
            <a:off x="2893060" y="3037840"/>
            <a:ext cx="3893820" cy="7981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object 11"/>
          <p:cNvSpPr/>
          <p:nvPr>
            <p:custDataLst>
              <p:tags r:id="rId13"/>
            </p:custDataLst>
          </p:nvPr>
        </p:nvSpPr>
        <p:spPr>
          <a:xfrm>
            <a:off x="1231900" y="4387850"/>
            <a:ext cx="4917440" cy="84074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5"/>
            </p:custDataLst>
          </p:nvPr>
        </p:nvSpPr>
        <p:spPr>
          <a:xfrm>
            <a:off x="695960" y="2160905"/>
            <a:ext cx="235013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41300">
              <a:lnSpc>
                <a:spcPct val="100000"/>
              </a:lnSpc>
              <a:spcBef>
                <a:spcPts val="1140"/>
              </a:spcBef>
            </a:pPr>
            <a:r>
              <a:rPr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2-D </a:t>
            </a:r>
            <a:r>
              <a:rPr 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离散脉冲</a:t>
            </a:r>
            <a:r>
              <a:rPr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:</a:t>
            </a:r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+mn-ea"/>
            </a:endParaRPr>
          </a:p>
        </p:txBody>
      </p:sp>
    </p:spTree>
    <p:custDataLst>
      <p:tags r:id="rId1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object 5"/>
          <p:cNvSpPr txBox="1"/>
          <p:nvPr>
            <p:custDataLst>
              <p:tags r:id="rId4"/>
            </p:custDataLst>
          </p:nvPr>
        </p:nvSpPr>
        <p:spPr>
          <a:xfrm>
            <a:off x="571500" y="1289685"/>
            <a:ext cx="9551035" cy="553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>
              <a:lnSpc>
                <a:spcPct val="150000"/>
              </a:lnSpc>
              <a:spcBef>
                <a:spcPts val="1140"/>
              </a:spcBef>
            </a:pPr>
            <a:r>
              <a:rPr lang="en-US" sz="24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   </a:t>
            </a:r>
            <a:r>
              <a:rPr sz="24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f(t,z) </a:t>
            </a:r>
            <a:r>
              <a:rPr lang="zh-CN" sz="24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两个连续变量</a:t>
            </a:r>
            <a:r>
              <a:rPr sz="24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t </a:t>
            </a:r>
            <a:r>
              <a:rPr lang="zh-CN" sz="24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和</a:t>
            </a:r>
            <a:r>
              <a:rPr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 </a:t>
            </a:r>
            <a:r>
              <a:rPr sz="24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z</a:t>
            </a:r>
            <a:r>
              <a:rPr lang="zh-CN" sz="24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的连续函数</a:t>
            </a:r>
            <a:r>
              <a:rPr sz="24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f(t,z) </a:t>
            </a:r>
            <a:r>
              <a:rPr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, </a:t>
            </a:r>
            <a:r>
              <a:rPr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2-D</a:t>
            </a:r>
            <a:r>
              <a:rPr 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连续傅里叶变换对</a:t>
            </a:r>
            <a:r>
              <a:rPr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:</a:t>
            </a:r>
            <a:endParaRPr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6" name="object 6"/>
          <p:cNvSpPr/>
          <p:nvPr>
            <p:custDataLst>
              <p:tags r:id="rId5"/>
            </p:custDataLst>
          </p:nvPr>
        </p:nvSpPr>
        <p:spPr>
          <a:xfrm>
            <a:off x="2898775" y="2812415"/>
            <a:ext cx="4582160" cy="9137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object 7"/>
          <p:cNvSpPr/>
          <p:nvPr>
            <p:custDataLst>
              <p:tags r:id="rId7"/>
            </p:custDataLst>
          </p:nvPr>
        </p:nvSpPr>
        <p:spPr>
          <a:xfrm>
            <a:off x="2898140" y="4008755"/>
            <a:ext cx="4482465" cy="6915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object 8"/>
          <p:cNvSpPr txBox="1"/>
          <p:nvPr>
            <p:custDataLst>
              <p:tags r:id="rId9"/>
            </p:custDataLst>
          </p:nvPr>
        </p:nvSpPr>
        <p:spPr>
          <a:xfrm>
            <a:off x="2149475" y="3742055"/>
            <a:ext cx="49784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和</a:t>
            </a:r>
            <a:endParaRPr 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69240" y="523875"/>
            <a:ext cx="410337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4.5.2  </a:t>
            </a:r>
            <a:r>
              <a:rPr 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2-D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连续傅里叶变换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对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+mn-ea"/>
            </a:endParaRPr>
          </a:p>
        </p:txBody>
      </p:sp>
    </p:spTree>
    <p:custDataLst>
      <p:tags r:id="rId10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object 3"/>
          <p:cNvSpPr/>
          <p:nvPr>
            <p:custDataLst>
              <p:tags r:id="rId4"/>
            </p:custDataLst>
          </p:nvPr>
        </p:nvSpPr>
        <p:spPr>
          <a:xfrm>
            <a:off x="2071484" y="1111531"/>
            <a:ext cx="6550431" cy="6982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object 5"/>
          <p:cNvSpPr/>
          <p:nvPr>
            <p:custDataLst>
              <p:tags r:id="rId6"/>
            </p:custDataLst>
          </p:nvPr>
        </p:nvSpPr>
        <p:spPr>
          <a:xfrm>
            <a:off x="1604645" y="1406525"/>
            <a:ext cx="7687310" cy="32111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object 6"/>
          <p:cNvSpPr txBox="1"/>
          <p:nvPr>
            <p:custDataLst>
              <p:tags r:id="rId8"/>
            </p:custDataLst>
          </p:nvPr>
        </p:nvSpPr>
        <p:spPr>
          <a:xfrm>
            <a:off x="542925" y="462915"/>
            <a:ext cx="5216525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例子</a:t>
            </a:r>
            <a:r>
              <a:rPr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:  </a:t>
            </a:r>
            <a:r>
              <a:rPr 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获得简单函数的</a:t>
            </a:r>
            <a:r>
              <a:rPr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2-D</a:t>
            </a:r>
            <a:r>
              <a:rPr 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傅里叶变换</a:t>
            </a:r>
            <a:endParaRPr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7" name="object 7"/>
          <p:cNvSpPr/>
          <p:nvPr>
            <p:custDataLst>
              <p:tags r:id="rId9"/>
            </p:custDataLst>
          </p:nvPr>
        </p:nvSpPr>
        <p:spPr>
          <a:xfrm>
            <a:off x="1875155" y="5080000"/>
            <a:ext cx="4736465" cy="7658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object 8"/>
          <p:cNvSpPr/>
          <p:nvPr>
            <p:custDataLst>
              <p:tags r:id="rId11"/>
            </p:custDataLst>
          </p:nvPr>
        </p:nvSpPr>
        <p:spPr>
          <a:xfrm>
            <a:off x="2675255" y="5845810"/>
            <a:ext cx="3327400" cy="71056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object 3"/>
          <p:cNvSpPr/>
          <p:nvPr>
            <p:custDataLst>
              <p:tags r:id="rId4"/>
            </p:custDataLst>
          </p:nvPr>
        </p:nvSpPr>
        <p:spPr>
          <a:xfrm>
            <a:off x="2074024" y="1093116"/>
            <a:ext cx="6550431" cy="6982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object 5"/>
          <p:cNvSpPr/>
          <p:nvPr>
            <p:custDataLst>
              <p:tags r:id="rId6"/>
            </p:custDataLst>
          </p:nvPr>
        </p:nvSpPr>
        <p:spPr>
          <a:xfrm>
            <a:off x="2451100" y="4235450"/>
            <a:ext cx="4746625" cy="2273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object 6"/>
          <p:cNvSpPr/>
          <p:nvPr>
            <p:custDataLst>
              <p:tags r:id="rId8"/>
            </p:custDataLst>
          </p:nvPr>
        </p:nvSpPr>
        <p:spPr>
          <a:xfrm>
            <a:off x="7556500" y="4845050"/>
            <a:ext cx="1527810" cy="12604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object 7"/>
          <p:cNvSpPr txBox="1"/>
          <p:nvPr>
            <p:custDataLst>
              <p:tags r:id="rId10"/>
            </p:custDataLst>
          </p:nvPr>
        </p:nvSpPr>
        <p:spPr>
          <a:xfrm>
            <a:off x="518160" y="445770"/>
            <a:ext cx="10053955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4.5.3  </a:t>
            </a:r>
            <a:r>
              <a:rPr lang="en-US"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2-D</a:t>
            </a:r>
            <a:r>
              <a:rPr lang="zh-CN" altLang="en-US"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取样和</a:t>
            </a:r>
            <a:r>
              <a:rPr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2-D</a:t>
            </a:r>
            <a:r>
              <a:rPr lang="zh-CN"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取样</a:t>
            </a:r>
            <a:r>
              <a:rPr lang="zh-CN"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定理</a:t>
            </a:r>
            <a:endParaRPr lang="zh-CN" sz="24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+mn-ea"/>
            </a:endParaRPr>
          </a:p>
        </p:txBody>
      </p:sp>
      <p:sp>
        <p:nvSpPr>
          <p:cNvPr id="8" name="object 8"/>
          <p:cNvSpPr/>
          <p:nvPr>
            <p:custDataLst>
              <p:tags r:id="rId11"/>
            </p:custDataLst>
          </p:nvPr>
        </p:nvSpPr>
        <p:spPr>
          <a:xfrm>
            <a:off x="2146274" y="2216035"/>
            <a:ext cx="4994275" cy="7350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object 9"/>
          <p:cNvSpPr/>
          <p:nvPr>
            <p:custDataLst>
              <p:tags r:id="rId13"/>
            </p:custDataLst>
          </p:nvPr>
        </p:nvSpPr>
        <p:spPr>
          <a:xfrm>
            <a:off x="2984500" y="3475990"/>
            <a:ext cx="1654810" cy="47879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object 10"/>
          <p:cNvSpPr txBox="1"/>
          <p:nvPr>
            <p:custDataLst>
              <p:tags r:id="rId15"/>
            </p:custDataLst>
          </p:nvPr>
        </p:nvSpPr>
        <p:spPr>
          <a:xfrm>
            <a:off x="1460500" y="3605530"/>
            <a:ext cx="154686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 </a:t>
            </a:r>
            <a:r>
              <a:rPr sz="24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f(t,z)</a:t>
            </a:r>
            <a:r>
              <a:rPr sz="2400" i="1" spc="-1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 </a:t>
            </a:r>
            <a:r>
              <a:rPr lang="zh-CN" sz="2400" i="1" spc="-1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与</a:t>
            </a:r>
            <a:endParaRPr lang="zh-CN" sz="2400" i="1" spc="-1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13300" y="3583305"/>
            <a:ext cx="508889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sz="24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相乘得到取样函数</a:t>
            </a:r>
            <a:endParaRPr sz="24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2" name="文本框 1"/>
          <p:cNvSpPr txBox="1"/>
          <p:nvPr>
            <p:custDataLst>
              <p:tags r:id="rId16"/>
            </p:custDataLst>
          </p:nvPr>
        </p:nvSpPr>
        <p:spPr>
          <a:xfrm>
            <a:off x="1057910" y="1285240"/>
            <a:ext cx="84607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2-D</a:t>
            </a:r>
            <a:r>
              <a:rPr 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取样可以用取样函数</a:t>
            </a:r>
            <a:r>
              <a:rPr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 </a:t>
            </a:r>
            <a:r>
              <a:rPr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(2-D </a:t>
            </a:r>
            <a:r>
              <a:rPr 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脉冲序列</a:t>
            </a:r>
            <a:r>
              <a:rPr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)</a:t>
            </a:r>
            <a:r>
              <a:rPr 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建模</a:t>
            </a:r>
            <a:r>
              <a:rPr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:</a:t>
            </a:r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+mn-ea"/>
            </a:endParaRPr>
          </a:p>
        </p:txBody>
      </p:sp>
    </p:spTree>
    <p:custDataLst>
      <p:tags r:id="rId1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object 4"/>
          <p:cNvSpPr/>
          <p:nvPr>
            <p:custDataLst>
              <p:tags r:id="rId4"/>
            </p:custDataLst>
          </p:nvPr>
        </p:nvSpPr>
        <p:spPr>
          <a:xfrm>
            <a:off x="2074024" y="1093116"/>
            <a:ext cx="6550431" cy="6982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object 7"/>
          <p:cNvSpPr/>
          <p:nvPr>
            <p:custDataLst>
              <p:tags r:id="rId6"/>
            </p:custDataLst>
          </p:nvPr>
        </p:nvSpPr>
        <p:spPr>
          <a:xfrm>
            <a:off x="7988935" y="3404235"/>
            <a:ext cx="1715770" cy="102298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object 8"/>
          <p:cNvSpPr/>
          <p:nvPr>
            <p:custDataLst>
              <p:tags r:id="rId8"/>
            </p:custDataLst>
          </p:nvPr>
        </p:nvSpPr>
        <p:spPr>
          <a:xfrm>
            <a:off x="7989570" y="4615815"/>
            <a:ext cx="1708785" cy="8953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object 9"/>
          <p:cNvSpPr txBox="1"/>
          <p:nvPr>
            <p:custDataLst>
              <p:tags r:id="rId10"/>
            </p:custDataLst>
          </p:nvPr>
        </p:nvSpPr>
        <p:spPr>
          <a:xfrm>
            <a:off x="698500" y="1067435"/>
            <a:ext cx="9077960" cy="2190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f(t,z) </a:t>
            </a:r>
            <a:r>
              <a:rPr 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是带限函数，如果在矩形</a:t>
            </a:r>
            <a:r>
              <a:rPr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[- </a:t>
            </a:r>
            <a:r>
              <a:rPr sz="2400" spc="-1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μ</a:t>
            </a:r>
            <a:r>
              <a:rPr sz="2400" spc="-15" baseline="-21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max</a:t>
            </a:r>
            <a:r>
              <a:rPr sz="2400" spc="-1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 μ</a:t>
            </a:r>
            <a:r>
              <a:rPr sz="2400" spc="-15" baseline="-21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max</a:t>
            </a:r>
            <a:r>
              <a:rPr sz="2400" spc="-1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] </a:t>
            </a:r>
            <a:r>
              <a:rPr 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和</a:t>
            </a:r>
            <a:r>
              <a:rPr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[- </a:t>
            </a:r>
            <a:r>
              <a:rPr sz="2400" spc="-1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ν</a:t>
            </a:r>
            <a:r>
              <a:rPr sz="2400" spc="-15" baseline="-21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max</a:t>
            </a:r>
            <a:r>
              <a:rPr sz="2400" spc="-1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</a:t>
            </a:r>
            <a:r>
              <a:rPr sz="2400" spc="1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sz="2400" spc="-1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ν</a:t>
            </a:r>
            <a:r>
              <a:rPr sz="2400" spc="-15" baseline="-21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max</a:t>
            </a:r>
            <a:r>
              <a:rPr sz="2400" spc="-1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]</a:t>
            </a:r>
            <a:r>
              <a:rPr lang="zh-CN" sz="2400" spc="-1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外部的傅里叶变换为</a:t>
            </a:r>
            <a:r>
              <a:rPr lang="en-US" altLang="zh-CN" sz="2400" spc="-1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endParaRPr sz="2400" spc="-1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b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2-D </a:t>
            </a:r>
            <a:r>
              <a:rPr lang="zh-CN" sz="2800" b="1" spc="-1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取样定理</a:t>
            </a:r>
            <a:r>
              <a:rPr sz="2800" b="1" spc="-1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sz="2800" b="1" spc="-1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marR="31115">
              <a:lnSpc>
                <a:spcPct val="100000"/>
              </a:lnSpc>
              <a:spcBef>
                <a:spcPts val="1140"/>
              </a:spcBef>
            </a:pPr>
            <a:r>
              <a:rPr 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一个连续的</a:t>
            </a:r>
            <a:r>
              <a:rPr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</a:t>
            </a:r>
            <a:r>
              <a:rPr 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带限函数</a:t>
            </a:r>
            <a:r>
              <a:rPr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f(t,z) </a:t>
            </a:r>
            <a:r>
              <a:rPr 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能够无误被一组它的样本</a:t>
            </a:r>
            <a:r>
              <a:rPr 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重建</a:t>
            </a:r>
            <a:r>
              <a:rPr 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，如果样本间隔</a:t>
            </a:r>
            <a:r>
              <a:rPr 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满足</a:t>
            </a:r>
            <a:endParaRPr 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object 10"/>
          <p:cNvSpPr/>
          <p:nvPr>
            <p:custDataLst>
              <p:tags r:id="rId11"/>
            </p:custDataLst>
          </p:nvPr>
        </p:nvSpPr>
        <p:spPr>
          <a:xfrm>
            <a:off x="1136015" y="3745230"/>
            <a:ext cx="4500880" cy="30079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object 11"/>
          <p:cNvSpPr/>
          <p:nvPr>
            <p:custDataLst>
              <p:tags r:id="rId13"/>
            </p:custDataLst>
          </p:nvPr>
        </p:nvSpPr>
        <p:spPr>
          <a:xfrm>
            <a:off x="5636895" y="4616450"/>
            <a:ext cx="1384300" cy="215519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60908" y="4196387"/>
            <a:ext cx="487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sz="24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和</a:t>
            </a:r>
            <a:endParaRPr lang="zh-CN" sz="24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+mn-ea"/>
            </a:endParaRPr>
          </a:p>
        </p:txBody>
      </p:sp>
      <p:sp>
        <p:nvSpPr>
          <p:cNvPr id="2" name="object 7"/>
          <p:cNvSpPr txBox="1"/>
          <p:nvPr>
            <p:custDataLst>
              <p:tags r:id="rId15"/>
            </p:custDataLst>
          </p:nvPr>
        </p:nvSpPr>
        <p:spPr>
          <a:xfrm>
            <a:off x="518160" y="445770"/>
            <a:ext cx="10053955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4.5.3  </a:t>
            </a:r>
            <a:r>
              <a:rPr lang="en-US"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2-D</a:t>
            </a:r>
            <a:r>
              <a:rPr lang="zh-CN" altLang="en-US"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取样和</a:t>
            </a:r>
            <a:r>
              <a:rPr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2-D</a:t>
            </a:r>
            <a:r>
              <a:rPr lang="zh-CN"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取样定理</a:t>
            </a:r>
            <a:endParaRPr sz="24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</p:txBody>
      </p:sp>
    </p:spTree>
    <p:custDataLst>
      <p:tags r:id="rId1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object 5"/>
          <p:cNvSpPr txBox="1"/>
          <p:nvPr>
            <p:custDataLst>
              <p:tags r:id="rId4"/>
            </p:custDataLst>
          </p:nvPr>
        </p:nvSpPr>
        <p:spPr>
          <a:xfrm>
            <a:off x="1311275" y="1636395"/>
            <a:ext cx="8090535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尺寸为</a:t>
            </a:r>
            <a:r>
              <a:rPr sz="24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M</a:t>
            </a:r>
            <a:r>
              <a:rPr lang="en-US" sz="24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 </a:t>
            </a:r>
            <a:r>
              <a:rPr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x</a:t>
            </a:r>
            <a:r>
              <a:rPr sz="24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N</a:t>
            </a:r>
            <a:r>
              <a:rPr lang="zh-CN" sz="24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的</a:t>
            </a:r>
            <a:r>
              <a:rPr 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数字图像</a:t>
            </a:r>
            <a:r>
              <a:rPr sz="24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f(x,y)</a:t>
            </a:r>
            <a:r>
              <a:rPr lang="en-US" sz="24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 </a:t>
            </a:r>
            <a:r>
              <a:rPr 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的</a:t>
            </a:r>
            <a:r>
              <a:rPr lang="zh-CN" sz="2400" i="1" spc="-1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离散傅里叶变换</a:t>
            </a:r>
            <a:r>
              <a:rPr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(DFT) </a:t>
            </a:r>
            <a:r>
              <a:rPr sz="24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 </a:t>
            </a:r>
            <a:r>
              <a:rPr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:</a:t>
            </a:r>
            <a:endParaRPr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6" name="object 6"/>
          <p:cNvSpPr/>
          <p:nvPr>
            <p:custDataLst>
              <p:tags r:id="rId5"/>
            </p:custDataLst>
          </p:nvPr>
        </p:nvSpPr>
        <p:spPr>
          <a:xfrm>
            <a:off x="2756192" y="2635453"/>
            <a:ext cx="4375150" cy="8064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object 7"/>
          <p:cNvSpPr txBox="1"/>
          <p:nvPr>
            <p:custDataLst>
              <p:tags r:id="rId7"/>
            </p:custDataLst>
          </p:nvPr>
        </p:nvSpPr>
        <p:spPr>
          <a:xfrm>
            <a:off x="1016635" y="4159250"/>
            <a:ext cx="6569075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sz="2400" i="1" spc="-4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逆离散傅里叶变换</a:t>
            </a:r>
            <a:r>
              <a:rPr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(IDFT):</a:t>
            </a:r>
            <a:endParaRPr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8" name="object 8"/>
          <p:cNvSpPr/>
          <p:nvPr>
            <p:custDataLst>
              <p:tags r:id="rId8"/>
            </p:custDataLst>
          </p:nvPr>
        </p:nvSpPr>
        <p:spPr>
          <a:xfrm>
            <a:off x="2807309" y="4844935"/>
            <a:ext cx="4778375" cy="77946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0855" y="380365"/>
            <a:ext cx="562737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4.5.5  </a:t>
            </a:r>
            <a:r>
              <a:rPr 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2-D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离散傅里叶变换和它的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反变换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+mn-ea"/>
            </a:endParaRPr>
          </a:p>
        </p:txBody>
      </p:sp>
    </p:spTree>
    <p:custDataLst>
      <p:tags r:id="rId10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0722" name="内容占位符 3" descr="2010-10-8 20-45-00.png"/>
          <p:cNvPicPr>
            <a:picLocks noGrp="1" noChangeAspect="1"/>
          </p:cNvPicPr>
          <p:nvPr>
            <p:ph sz="quarter" idx="4294967295"/>
          </p:nvPr>
        </p:nvPicPr>
        <p:blipFill>
          <a:blip r:embed="rId4"/>
          <a:stretch>
            <a:fillRect/>
          </a:stretch>
        </p:blipFill>
        <p:spPr>
          <a:xfrm>
            <a:off x="1411023" y="1652985"/>
            <a:ext cx="8144852" cy="503766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74700" y="425450"/>
            <a:ext cx="352933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2-D </a:t>
            </a:r>
            <a:r>
              <a:rPr lang="zh-CN" altLang="en-US" sz="2800" b="1" spc="-1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离散傅里叶变换</a:t>
            </a:r>
            <a:r>
              <a:rPr lang="en-US" altLang="zh-CN" sz="2800" b="1" spc="-1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 </a:t>
            </a:r>
            <a:endParaRPr lang="en-US" altLang="zh-CN" sz="2800" b="1" spc="-1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580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638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780" y="1953846"/>
            <a:ext cx="6823590" cy="2947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Rectangle 5"/>
          <p:cNvSpPr>
            <a:spLocks noChangeArrowheads="1"/>
          </p:cNvSpPr>
          <p:nvPr/>
        </p:nvSpPr>
        <p:spPr bwMode="auto">
          <a:xfrm>
            <a:off x="2209561" y="5073428"/>
            <a:ext cx="6305550" cy="431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205" dirty="0">
                <a:solidFill>
                  <a:srgbClr val="2B09F7"/>
                </a:solidFill>
                <a:latin typeface="微软雅黑" panose="020B0503020204020204" charset="-122"/>
                <a:ea typeface="微软雅黑" panose="020B0503020204020204" charset="-122"/>
              </a:rPr>
              <a:t>  c) </a:t>
            </a:r>
            <a:r>
              <a:rPr kumimoji="1" lang="zh-CN" altLang="en-US" sz="2205" dirty="0" smtClean="0">
                <a:solidFill>
                  <a:srgbClr val="2B09F7"/>
                </a:solidFill>
                <a:latin typeface="微软雅黑" panose="020B0503020204020204" charset="-122"/>
                <a:ea typeface="微软雅黑" panose="020B0503020204020204" charset="-122"/>
              </a:rPr>
              <a:t>修改后的光谱</a:t>
            </a:r>
            <a:r>
              <a:rPr kumimoji="1" lang="en-US" altLang="zh-CN" sz="2205" dirty="0" smtClean="0">
                <a:solidFill>
                  <a:srgbClr val="2B09F7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d</a:t>
            </a:r>
            <a:r>
              <a:rPr kumimoji="1" lang="en-US" altLang="zh-CN" sz="2205" dirty="0">
                <a:solidFill>
                  <a:srgbClr val="2B09F7"/>
                </a:solidFill>
                <a:latin typeface="微软雅黑" panose="020B0503020204020204" charset="-122"/>
                <a:ea typeface="微软雅黑" panose="020B0503020204020204" charset="-122"/>
              </a:rPr>
              <a:t>) </a:t>
            </a:r>
            <a:r>
              <a:rPr kumimoji="1" lang="zh-CN" altLang="en-US" sz="2205" dirty="0">
                <a:solidFill>
                  <a:srgbClr val="2B09F7"/>
                </a:solidFill>
                <a:latin typeface="微软雅黑" panose="020B0503020204020204" charset="-122"/>
                <a:ea typeface="微软雅黑" panose="020B0503020204020204" charset="-122"/>
              </a:rPr>
              <a:t>增强后</a:t>
            </a:r>
            <a:r>
              <a:rPr kumimoji="1" lang="zh-CN" altLang="en-US" sz="2205" dirty="0">
                <a:solidFill>
                  <a:srgbClr val="2B09F7"/>
                </a:solidFill>
                <a:latin typeface="微软雅黑" panose="020B0503020204020204" charset="-122"/>
                <a:ea typeface="微软雅黑" panose="020B0503020204020204" charset="-122"/>
              </a:rPr>
              <a:t>的图像</a:t>
            </a:r>
            <a:endParaRPr kumimoji="1" lang="en-US" altLang="zh-CN" sz="2205" dirty="0" smtClean="0">
              <a:solidFill>
                <a:srgbClr val="2B09F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46100" y="349250"/>
            <a:ext cx="9798685" cy="83502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4410" kern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应用</a:t>
            </a:r>
            <a:r>
              <a:rPr kumimoji="1" lang="zh-CN" altLang="en-US" sz="4410" kern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的例子</a:t>
            </a:r>
            <a:endParaRPr kumimoji="1" lang="zh-CN" altLang="en-US" sz="4410" kern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1746" name="内容占位符 3" descr="2010-10-8 20-46-02.png"/>
          <p:cNvPicPr>
            <a:picLocks noGrp="1" noChangeAspect="1"/>
          </p:cNvPicPr>
          <p:nvPr>
            <p:ph sz="quarter" idx="4294967295"/>
          </p:nvPr>
        </p:nvPicPr>
        <p:blipFill>
          <a:blip r:embed="rId4"/>
          <a:stretch>
            <a:fillRect/>
          </a:stretch>
        </p:blipFill>
        <p:spPr>
          <a:xfrm>
            <a:off x="1379538" y="1794669"/>
            <a:ext cx="8416218" cy="503766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74700" y="425450"/>
            <a:ext cx="352933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2-D </a:t>
            </a:r>
            <a:r>
              <a:rPr lang="zh-CN" altLang="en-US" sz="2800" b="1" spc="-1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离散傅里叶变换</a:t>
            </a:r>
            <a:r>
              <a:rPr lang="en-US" altLang="zh-CN" sz="2800" b="1" spc="-1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 </a:t>
            </a:r>
            <a:endParaRPr lang="en-US" altLang="zh-CN" sz="2800" b="1" spc="-1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2770" name="内容占位符 3" descr="2010-10-8 20-47-15.png"/>
          <p:cNvPicPr>
            <a:picLocks noGrp="1" noChangeAspect="1"/>
          </p:cNvPicPr>
          <p:nvPr>
            <p:ph sz="quarter" idx="4294967295"/>
          </p:nvPr>
        </p:nvPicPr>
        <p:blipFill>
          <a:blip r:embed="rId4"/>
          <a:stretch>
            <a:fillRect/>
          </a:stretch>
        </p:blipFill>
        <p:spPr>
          <a:xfrm>
            <a:off x="1300825" y="1873383"/>
            <a:ext cx="8563548" cy="489073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74700" y="425450"/>
            <a:ext cx="352933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2-D </a:t>
            </a:r>
            <a:r>
              <a:rPr lang="zh-CN" altLang="en-US" sz="2800" b="1" spc="-1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离散傅里叶变换</a:t>
            </a:r>
            <a:r>
              <a:rPr lang="en-US" altLang="zh-CN" sz="2800" b="1" spc="-1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 </a:t>
            </a:r>
            <a:endParaRPr lang="en-US" altLang="zh-CN" sz="2800" b="1" spc="-1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3794" name="内容占位符 3" descr="2010-10-8 20-49-06.png"/>
          <p:cNvPicPr>
            <a:picLocks noGrp="1" noChangeAspect="1"/>
          </p:cNvPicPr>
          <p:nvPr>
            <p:ph sz="quarter" idx="4294967295"/>
          </p:nvPr>
        </p:nvPicPr>
        <p:blipFill>
          <a:blip r:embed="rId4"/>
          <a:stretch>
            <a:fillRect/>
          </a:stretch>
        </p:blipFill>
        <p:spPr>
          <a:xfrm>
            <a:off x="1538715" y="1794669"/>
            <a:ext cx="7769207" cy="503766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74700" y="425450"/>
            <a:ext cx="352933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2-D </a:t>
            </a:r>
            <a:r>
              <a:rPr lang="zh-CN" altLang="en-US" sz="2800" b="1" spc="-1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离散傅里叶变换</a:t>
            </a:r>
            <a:r>
              <a:rPr lang="en-US" altLang="zh-CN" sz="2800" b="1" spc="-1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 </a:t>
            </a:r>
            <a:endParaRPr lang="en-US" altLang="zh-CN" sz="2800" b="1" spc="-1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4818" name="图片 3" descr="5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8" r="1454" b="49265"/>
          <a:stretch>
            <a:fillRect/>
          </a:stretch>
        </p:blipFill>
        <p:spPr bwMode="auto">
          <a:xfrm>
            <a:off x="546100" y="2254250"/>
            <a:ext cx="9288198" cy="261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393700" y="577850"/>
            <a:ext cx="503999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4.6 </a:t>
            </a:r>
            <a:r>
              <a:rPr 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2-D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离散傅里叶变换的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性质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5842" name="内容占位符 3" descr="2010-10-8 20-54-18.png"/>
          <p:cNvPicPr>
            <a:picLocks noGrp="1" noChangeAspect="1"/>
          </p:cNvPicPr>
          <p:nvPr>
            <p:ph sz="quarter" idx="4294967295"/>
          </p:nvPr>
        </p:nvPicPr>
        <p:blipFill>
          <a:blip r:embed="rId4"/>
          <a:stretch>
            <a:fillRect/>
          </a:stretch>
        </p:blipFill>
        <p:spPr>
          <a:xfrm>
            <a:off x="1141648" y="1794669"/>
            <a:ext cx="8563880" cy="442195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93700" y="577850"/>
            <a:ext cx="582866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4.6  </a:t>
            </a:r>
            <a:r>
              <a:rPr lang="zh-CN" altLang="en-US" sz="2800" b="1" spc="-1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一些</a:t>
            </a:r>
            <a:r>
              <a:rPr lang="en-US" altLang="zh-CN" sz="2800" b="1" spc="-1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2-D</a:t>
            </a:r>
            <a:r>
              <a:rPr lang="zh-CN" altLang="en-US" sz="2800" b="1" spc="-1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离散傅里叶变换的</a:t>
            </a:r>
            <a:r>
              <a:rPr lang="zh-CN" altLang="en-US" sz="2800" b="1" spc="-1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属性</a:t>
            </a:r>
            <a:endParaRPr lang="zh-CN" altLang="en-US" sz="2800" b="1" spc="-15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6866" name="图片 3" descr="5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56" r="2411"/>
          <a:stretch>
            <a:fillRect/>
          </a:stretch>
        </p:blipFill>
        <p:spPr bwMode="auto">
          <a:xfrm>
            <a:off x="744583" y="2270448"/>
            <a:ext cx="8894630" cy="2877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393700" y="577850"/>
            <a:ext cx="582866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4.6  </a:t>
            </a:r>
            <a:r>
              <a:rPr lang="zh-CN" altLang="en-US" sz="2800" b="1" spc="-1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一些</a:t>
            </a:r>
            <a:r>
              <a:rPr lang="en-US" altLang="zh-CN" sz="2800" b="1" spc="-1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2-D</a:t>
            </a:r>
            <a:r>
              <a:rPr lang="zh-CN" altLang="en-US" sz="2800" b="1" spc="-1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离散傅里叶变换的属性</a:t>
            </a:r>
            <a:endParaRPr lang="zh-CN" altLang="en-US" sz="2800" b="1" spc="-15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7890" name="内容占位符 3" descr="2010-10-8 20-57-13.png"/>
          <p:cNvPicPr>
            <a:picLocks noGrp="1" noChangeAspect="1"/>
          </p:cNvPicPr>
          <p:nvPr>
            <p:ph sz="quarter" idx="4294967295"/>
          </p:nvPr>
        </p:nvPicPr>
        <p:blipFill>
          <a:blip r:embed="rId4"/>
          <a:stretch>
            <a:fillRect/>
          </a:stretch>
        </p:blipFill>
        <p:spPr>
          <a:xfrm>
            <a:off x="1855318" y="1635493"/>
            <a:ext cx="7077373" cy="503766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93700" y="577850"/>
            <a:ext cx="582866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4.6  </a:t>
            </a:r>
            <a:r>
              <a:rPr lang="zh-CN" altLang="en-US" sz="2800" b="1" spc="-1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一些</a:t>
            </a:r>
            <a:r>
              <a:rPr lang="en-US" altLang="zh-CN" sz="2800" b="1" spc="-1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2-D</a:t>
            </a:r>
            <a:r>
              <a:rPr lang="zh-CN" altLang="en-US" sz="2800" b="1" spc="-1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离散傅里叶变换的属性</a:t>
            </a:r>
            <a:endParaRPr lang="zh-CN" altLang="en-US" sz="2800" b="1" spc="-15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8914" name="图片 2" descr="5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538" y="2588801"/>
            <a:ext cx="8131984" cy="2553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393700" y="577850"/>
            <a:ext cx="582866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4.6  </a:t>
            </a:r>
            <a:r>
              <a:rPr lang="zh-CN" altLang="en-US" sz="2800" b="1" spc="-1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一些</a:t>
            </a:r>
            <a:r>
              <a:rPr lang="en-US" altLang="zh-CN" sz="2800" b="1" spc="-1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2-D</a:t>
            </a:r>
            <a:r>
              <a:rPr lang="zh-CN" altLang="en-US" sz="2800" b="1" spc="-1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离散傅里叶变换的属性</a:t>
            </a:r>
            <a:endParaRPr lang="zh-CN" altLang="en-US" sz="2800" b="1" spc="-15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9938" name="内容占位符 3" descr="2010-10-8 20-58-41.png"/>
          <p:cNvPicPr>
            <a:picLocks noGrp="1" noChangeAspect="1"/>
          </p:cNvPicPr>
          <p:nvPr>
            <p:ph sz="quarter" idx="4294967295"/>
          </p:nvPr>
        </p:nvPicPr>
        <p:blipFill>
          <a:blip r:embed="rId4"/>
          <a:stretch>
            <a:fillRect/>
          </a:stretch>
        </p:blipFill>
        <p:spPr>
          <a:xfrm>
            <a:off x="1096169" y="2440120"/>
            <a:ext cx="8564969" cy="308382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93700" y="577850"/>
            <a:ext cx="582866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4.6  </a:t>
            </a:r>
            <a:r>
              <a:rPr lang="zh-CN" altLang="en-US" sz="2800" b="1" spc="-1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一些</a:t>
            </a:r>
            <a:r>
              <a:rPr lang="en-US" altLang="zh-CN" sz="2800" b="1" spc="-1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2-D</a:t>
            </a:r>
            <a:r>
              <a:rPr lang="zh-CN" altLang="en-US" sz="2800" b="1" spc="-1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离散傅里叶变换的属性</a:t>
            </a:r>
            <a:endParaRPr lang="zh-CN" altLang="en-US" sz="2800" b="1" spc="-15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0962" name="图片 2" descr="5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825" y="1715956"/>
            <a:ext cx="8165218" cy="4953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393700" y="577850"/>
            <a:ext cx="582866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4.6  </a:t>
            </a:r>
            <a:r>
              <a:rPr lang="zh-CN" altLang="en-US" sz="2800" b="1" spc="-1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一些</a:t>
            </a:r>
            <a:r>
              <a:rPr lang="en-US" altLang="zh-CN" sz="2800" b="1" spc="-1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2-D</a:t>
            </a:r>
            <a:r>
              <a:rPr lang="zh-CN" altLang="en-US" sz="2800" b="1" spc="-1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离散傅里叶变换的属性</a:t>
            </a:r>
            <a:endParaRPr lang="zh-CN" altLang="en-US" sz="2800" b="1" spc="-15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11" r="51198" b="27385"/>
          <a:stretch>
            <a:fillRect/>
          </a:stretch>
        </p:blipFill>
        <p:spPr bwMode="auto">
          <a:xfrm>
            <a:off x="546100" y="2254250"/>
            <a:ext cx="40386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标题 1"/>
          <p:cNvSpPr>
            <a:spLocks noGrp="1"/>
          </p:cNvSpPr>
          <p:nvPr>
            <p:ph type="title" idx="4294967295"/>
          </p:nvPr>
        </p:nvSpPr>
        <p:spPr>
          <a:xfrm>
            <a:off x="774700" y="425450"/>
            <a:ext cx="8564033" cy="853605"/>
          </a:xfrm>
        </p:spPr>
        <p:txBody>
          <a:bodyPr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buClrTx/>
              <a:buSzTx/>
              <a:buFontTx/>
            </a:pPr>
            <a:r>
              <a:rPr lang="zh-CN" altLang="en-US" sz="2800" kern="1200" dirty="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傅里叶变换的直观</a:t>
            </a:r>
            <a:r>
              <a:rPr lang="zh-CN" altLang="en-US" sz="2800" kern="1200" dirty="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描述</a:t>
            </a:r>
            <a:endParaRPr lang="zh-CN" altLang="en-US" sz="2800" kern="1200" dirty="0">
              <a:solidFill>
                <a:schemeClr val="accent1"/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81" t="12518" r="-105"/>
          <a:stretch>
            <a:fillRect/>
          </a:stretch>
        </p:blipFill>
        <p:spPr bwMode="auto">
          <a:xfrm>
            <a:off x="4889500" y="1492250"/>
            <a:ext cx="4321704" cy="4769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1986" name="图片 2" descr="5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1" b="48322"/>
          <a:stretch>
            <a:fillRect/>
          </a:stretch>
        </p:blipFill>
        <p:spPr bwMode="auto">
          <a:xfrm>
            <a:off x="1141648" y="2429625"/>
            <a:ext cx="8696972" cy="2712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393700" y="577850"/>
            <a:ext cx="582866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4.6  </a:t>
            </a:r>
            <a:r>
              <a:rPr lang="zh-CN" altLang="en-US" sz="2800" b="1" spc="-1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一些</a:t>
            </a:r>
            <a:r>
              <a:rPr lang="en-US" altLang="zh-CN" sz="2800" b="1" spc="-1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2-D</a:t>
            </a:r>
            <a:r>
              <a:rPr lang="zh-CN" altLang="en-US" sz="2800" b="1" spc="-1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离散傅里叶变换的属性</a:t>
            </a:r>
            <a:endParaRPr lang="zh-CN" altLang="en-US" sz="2800" b="1" spc="-15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3010" name="内容占位符 3" descr="2010-10-8 21-01-28.png"/>
          <p:cNvPicPr>
            <a:picLocks noGrp="1" noChangeAspect="1"/>
          </p:cNvPicPr>
          <p:nvPr>
            <p:ph sz="quarter" idx="4294967295"/>
          </p:nvPr>
        </p:nvPicPr>
        <p:blipFill>
          <a:blip r:embed="rId4"/>
          <a:stretch>
            <a:fillRect/>
          </a:stretch>
        </p:blipFill>
        <p:spPr>
          <a:xfrm>
            <a:off x="1141648" y="1556779"/>
            <a:ext cx="8414104" cy="503766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93700" y="577850"/>
            <a:ext cx="582866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4.6  </a:t>
            </a:r>
            <a:r>
              <a:rPr lang="zh-CN" altLang="en-US" sz="2800" b="1" spc="-1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一些</a:t>
            </a:r>
            <a:r>
              <a:rPr lang="en-US" altLang="zh-CN" sz="2800" b="1" spc="-1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2-D</a:t>
            </a:r>
            <a:r>
              <a:rPr lang="zh-CN" altLang="en-US" sz="2800" b="1" spc="-1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离散傅里叶变换的属性</a:t>
            </a:r>
            <a:endParaRPr lang="zh-CN" altLang="en-US" sz="2800" b="1" spc="-15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4034" name="内容占位符 3" descr="2010-10-8 21-03-47.png"/>
          <p:cNvPicPr>
            <a:picLocks noGrp="1" noChangeAspect="1"/>
          </p:cNvPicPr>
          <p:nvPr>
            <p:ph sz="quarter" idx="4294967295"/>
          </p:nvPr>
        </p:nvPicPr>
        <p:blipFill>
          <a:blip r:embed="rId4"/>
          <a:stretch>
            <a:fillRect/>
          </a:stretch>
        </p:blipFill>
        <p:spPr>
          <a:xfrm>
            <a:off x="1617428" y="1794669"/>
            <a:ext cx="7286648" cy="503766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93700" y="577850"/>
            <a:ext cx="582866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4.6  </a:t>
            </a:r>
            <a:r>
              <a:rPr lang="zh-CN" altLang="en-US" sz="2800" b="1" spc="-1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一些</a:t>
            </a:r>
            <a:r>
              <a:rPr lang="en-US" altLang="zh-CN" sz="2800" b="1" spc="-1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2-D</a:t>
            </a:r>
            <a:r>
              <a:rPr lang="zh-CN" altLang="en-US" sz="2800" b="1" spc="-1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离散傅里叶变换的属性</a:t>
            </a:r>
            <a:endParaRPr lang="zh-CN" altLang="en-US" sz="2800" b="1" spc="-15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5058" name="图片 2" descr="5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21" r="363"/>
          <a:stretch>
            <a:fillRect/>
          </a:stretch>
        </p:blipFill>
        <p:spPr bwMode="auto">
          <a:xfrm>
            <a:off x="860028" y="2282694"/>
            <a:ext cx="9165755" cy="2744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393700" y="577850"/>
            <a:ext cx="582866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4.6  </a:t>
            </a:r>
            <a:r>
              <a:rPr lang="zh-CN" altLang="en-US" sz="2800" b="1" spc="-1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一些</a:t>
            </a:r>
            <a:r>
              <a:rPr lang="en-US" altLang="zh-CN" sz="2800" b="1" spc="-1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2-D</a:t>
            </a:r>
            <a:r>
              <a:rPr lang="zh-CN" altLang="en-US" sz="2800" b="1" spc="-1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离散傅里叶变换的属性</a:t>
            </a:r>
            <a:endParaRPr lang="zh-CN" altLang="en-US" sz="2800" b="1" spc="-15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6082" name="图片 2" descr="6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0" b="54903"/>
          <a:stretch>
            <a:fillRect/>
          </a:stretch>
        </p:blipFill>
        <p:spPr bwMode="auto">
          <a:xfrm>
            <a:off x="1220362" y="1397604"/>
            <a:ext cx="8210697" cy="2338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图片 3" descr="2010-10-8 21-07-4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05" y="4016140"/>
            <a:ext cx="9480609" cy="2903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393700" y="577850"/>
            <a:ext cx="582866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4.6  </a:t>
            </a:r>
            <a:r>
              <a:rPr lang="zh-CN" altLang="en-US" sz="2800" b="1" spc="-1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一些</a:t>
            </a:r>
            <a:r>
              <a:rPr lang="en-US" altLang="zh-CN" sz="2800" b="1" spc="-1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2-D</a:t>
            </a:r>
            <a:r>
              <a:rPr lang="zh-CN" altLang="en-US" sz="2800" b="1" spc="-1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离散傅里叶变换的属性</a:t>
            </a:r>
            <a:endParaRPr lang="zh-CN" altLang="en-US" sz="2800" b="1" spc="-15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7106" name="内容占位符 5" descr="2010-10-8 21-08-52.png"/>
          <p:cNvPicPr>
            <a:picLocks noGrp="1" noChangeAspect="1"/>
          </p:cNvPicPr>
          <p:nvPr>
            <p:ph sz="quarter" idx="4294967295"/>
          </p:nvPr>
        </p:nvPicPr>
        <p:blipFill>
          <a:blip r:embed="rId4"/>
          <a:stretch>
            <a:fillRect/>
          </a:stretch>
        </p:blipFill>
        <p:spPr>
          <a:xfrm>
            <a:off x="1731126" y="1595261"/>
            <a:ext cx="7734285" cy="503766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93700" y="577850"/>
            <a:ext cx="582866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4.6  </a:t>
            </a:r>
            <a:r>
              <a:rPr lang="zh-CN" altLang="en-US" sz="2800" b="1" spc="-1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一些</a:t>
            </a:r>
            <a:r>
              <a:rPr lang="en-US" altLang="zh-CN" sz="2800" b="1" spc="-1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2-D</a:t>
            </a:r>
            <a:r>
              <a:rPr lang="zh-CN" altLang="en-US" sz="2800" b="1" spc="-1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离散傅里叶变换的属性</a:t>
            </a:r>
            <a:endParaRPr lang="zh-CN" altLang="en-US" sz="2800" b="1" spc="-15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8130" name="图片 2" descr="6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63" r="880"/>
          <a:stretch>
            <a:fillRect/>
          </a:stretch>
        </p:blipFill>
        <p:spPr bwMode="auto">
          <a:xfrm>
            <a:off x="903758" y="2191736"/>
            <a:ext cx="8805422" cy="3145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393700" y="577850"/>
            <a:ext cx="582866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4.6  </a:t>
            </a:r>
            <a:r>
              <a:rPr lang="zh-CN" altLang="en-US" sz="2800" b="1" spc="-1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一些</a:t>
            </a:r>
            <a:r>
              <a:rPr lang="en-US" altLang="zh-CN" sz="2800" b="1" spc="-1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2-D</a:t>
            </a:r>
            <a:r>
              <a:rPr lang="zh-CN" altLang="en-US" sz="2800" b="1" spc="-1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离散傅里叶变换的属性</a:t>
            </a:r>
            <a:endParaRPr lang="zh-CN" altLang="en-US" sz="2800" b="1" spc="-15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9154" name="图片 2" descr="6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" b="53326"/>
          <a:stretch>
            <a:fillRect/>
          </a:stretch>
        </p:blipFill>
        <p:spPr bwMode="auto">
          <a:xfrm>
            <a:off x="1062935" y="2667516"/>
            <a:ext cx="8642746" cy="2548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393700" y="577850"/>
            <a:ext cx="582866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4.6  </a:t>
            </a:r>
            <a:r>
              <a:rPr lang="zh-CN" altLang="en-US" sz="2800" b="1" spc="-1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一些</a:t>
            </a:r>
            <a:r>
              <a:rPr lang="en-US" altLang="zh-CN" sz="2800" b="1" spc="-1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2-D</a:t>
            </a:r>
            <a:r>
              <a:rPr lang="zh-CN" altLang="en-US" sz="2800" b="1" spc="-1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离散傅里叶变换的属性</a:t>
            </a:r>
            <a:endParaRPr lang="zh-CN" altLang="en-US" sz="2800" b="1" spc="-15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0178" name="内容占位符 5" descr="2010-10-8 21-10-22.png"/>
          <p:cNvPicPr>
            <a:picLocks noGrp="1" noChangeAspect="1"/>
          </p:cNvPicPr>
          <p:nvPr>
            <p:ph sz="quarter" idx="4294967295"/>
          </p:nvPr>
        </p:nvPicPr>
        <p:blipFill>
          <a:blip r:embed="rId4"/>
          <a:stretch>
            <a:fillRect/>
          </a:stretch>
        </p:blipFill>
        <p:spPr>
          <a:xfrm>
            <a:off x="2093207" y="1635493"/>
            <a:ext cx="6559550" cy="49117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93700" y="577850"/>
            <a:ext cx="582866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4.6  </a:t>
            </a:r>
            <a:r>
              <a:rPr lang="zh-CN" altLang="en-US" sz="2800" b="1" spc="-1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一些</a:t>
            </a:r>
            <a:r>
              <a:rPr lang="en-US" altLang="zh-CN" sz="2800" b="1" spc="-1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2-D</a:t>
            </a:r>
            <a:r>
              <a:rPr lang="zh-CN" altLang="en-US" sz="2800" b="1" spc="-1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离散傅里叶变换的属性</a:t>
            </a:r>
            <a:endParaRPr lang="zh-CN" altLang="en-US" sz="2800" b="1" spc="-15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1202" name="图片 2" descr="6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37" r="2277"/>
          <a:stretch>
            <a:fillRect/>
          </a:stretch>
        </p:blipFill>
        <p:spPr bwMode="auto">
          <a:xfrm>
            <a:off x="982472" y="2350912"/>
            <a:ext cx="8476574" cy="2795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393700" y="577850"/>
            <a:ext cx="582866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4.6  </a:t>
            </a:r>
            <a:r>
              <a:rPr lang="zh-CN" altLang="en-US" sz="2800" b="1" spc="-1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一些</a:t>
            </a:r>
            <a:r>
              <a:rPr lang="en-US" altLang="zh-CN" sz="2800" b="1" spc="-1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2-D</a:t>
            </a:r>
            <a:r>
              <a:rPr lang="zh-CN" altLang="en-US" sz="2800" b="1" spc="-1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离散傅里叶变换的属性</a:t>
            </a:r>
            <a:endParaRPr lang="zh-CN" altLang="en-US" sz="2800" b="1" spc="-15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2540" y="2787650"/>
            <a:ext cx="5356225" cy="12890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8434" name="图片 3" descr="42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0" r="1670"/>
          <a:stretch>
            <a:fillRect/>
          </a:stretch>
        </p:blipFill>
        <p:spPr bwMode="auto">
          <a:xfrm>
            <a:off x="1536700" y="1873250"/>
            <a:ext cx="7543800" cy="437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1"/>
          <p:cNvSpPr>
            <a:spLocks noGrp="1"/>
          </p:cNvSpPr>
          <p:nvPr>
            <p:ph type="title" idx="4294967295"/>
          </p:nvPr>
        </p:nvSpPr>
        <p:spPr>
          <a:xfrm>
            <a:off x="774700" y="425450"/>
            <a:ext cx="8564033" cy="853605"/>
          </a:xfrm>
        </p:spPr>
        <p:txBody>
          <a:bodyPr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buClrTx/>
              <a:buSzTx/>
              <a:buFontTx/>
            </a:pPr>
            <a:r>
              <a:rPr lang="zh-CN" altLang="en-US" sz="2800" dirty="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傅里叶变换的直观描述</a:t>
            </a:r>
            <a:endParaRPr lang="en-US" altLang="zh-CN" sz="2800" kern="1200" dirty="0">
              <a:solidFill>
                <a:schemeClr val="accent1"/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2226" name="图片 2" descr="6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825" y="1635493"/>
            <a:ext cx="8014788" cy="5105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393700" y="577850"/>
            <a:ext cx="582866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4.6  </a:t>
            </a:r>
            <a:r>
              <a:rPr lang="zh-CN" altLang="en-US" sz="2800" b="1" spc="-1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一些</a:t>
            </a:r>
            <a:r>
              <a:rPr lang="en-US" altLang="zh-CN" sz="2800" b="1" spc="-1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2-D</a:t>
            </a:r>
            <a:r>
              <a:rPr lang="zh-CN" altLang="en-US" sz="2800" b="1" spc="-1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离散傅里叶变换的属性</a:t>
            </a:r>
            <a:endParaRPr lang="zh-CN" altLang="en-US" sz="2800" b="1" spc="-15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4274" name="图片 2" descr="6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362" y="1556780"/>
            <a:ext cx="8522053" cy="541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5298" name="图片 2" descr="6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15" y="1574272"/>
            <a:ext cx="8807171" cy="5349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6322" name="图片 2" descr="6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59" y="1187609"/>
            <a:ext cx="8679480" cy="5410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346" name="标题 1"/>
          <p:cNvSpPr>
            <a:spLocks noGrp="1"/>
          </p:cNvSpPr>
          <p:nvPr>
            <p:ph type="title" idx="4294967295"/>
          </p:nvPr>
        </p:nvSpPr>
        <p:spPr>
          <a:xfrm>
            <a:off x="938742" y="157427"/>
            <a:ext cx="8564033" cy="853605"/>
          </a:xfrm>
        </p:spPr>
        <p:txBody>
          <a:bodyPr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buClrTx/>
              <a:buSzTx/>
              <a:buFontTx/>
            </a:pPr>
            <a:r>
              <a:rPr lang="zh-CN" altLang="en-US" sz="1800" kern="1200" dirty="0" smtClean="0">
                <a:solidFill>
                  <a:schemeClr val="accent1"/>
                </a:solidFill>
                <a:latin typeface="汉仪旗黑-85S" charset="0"/>
                <a:ea typeface="汉仪旗黑-85S" charset="0"/>
                <a:sym typeface="+mn-ea"/>
              </a:rPr>
              <a:t>二维离散傅里叶变换位移实例</a:t>
            </a:r>
            <a:endParaRPr lang="zh-CN" altLang="en-US" sz="1800" kern="1200" dirty="0" smtClean="0">
              <a:solidFill>
                <a:schemeClr val="accent1"/>
              </a:solidFill>
              <a:latin typeface="汉仪旗黑-85S" charset="0"/>
              <a:ea typeface="汉仪旗黑-85S" charset="0"/>
              <a:sym typeface="+mn-ea"/>
            </a:endParaRPr>
          </a:p>
        </p:txBody>
      </p:sp>
      <p:pic>
        <p:nvPicPr>
          <p:cNvPr id="57347" name="内容占位符 3" descr="1.png"/>
          <p:cNvPicPr>
            <a:picLocks noGrp="1" noChangeAspect="1"/>
          </p:cNvPicPr>
          <p:nvPr>
            <p:ph sz="quarter" idx="4294967295"/>
          </p:nvPr>
        </p:nvPicPr>
        <p:blipFill>
          <a:blip r:embed="rId4"/>
          <a:stretch>
            <a:fillRect/>
          </a:stretch>
        </p:blipFill>
        <p:spPr>
          <a:xfrm>
            <a:off x="860029" y="1810412"/>
            <a:ext cx="5038487" cy="3368940"/>
          </a:xfrm>
          <a:prstGeom prst="rect">
            <a:avLst/>
          </a:prstGeom>
        </p:spPr>
      </p:pic>
      <p:pic>
        <p:nvPicPr>
          <p:cNvPr id="57348" name="图片 4" descr="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2203980"/>
            <a:ext cx="3068079" cy="29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8370" name="图片 2" descr="6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45" y="1873383"/>
            <a:ext cx="9036315" cy="4493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3060700" y="501650"/>
            <a:ext cx="308610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2-D </a:t>
            </a:r>
            <a:r>
              <a:rPr lang="zh-CN" altLang="en-US" sz="32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傅里叶变</a:t>
            </a:r>
            <a:r>
              <a:rPr lang="zh-CN" altLang="en-US" sz="32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换</a:t>
            </a:r>
            <a:endParaRPr lang="zh-CN" altLang="en-US" sz="32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9394" name="内容占位符 4" descr="3.png"/>
          <p:cNvPicPr>
            <a:picLocks noGrp="1" noChangeAspect="1"/>
          </p:cNvPicPr>
          <p:nvPr>
            <p:ph sz="quarter" idx="4294967295"/>
          </p:nvPr>
        </p:nvPicPr>
        <p:blipFill>
          <a:blip r:embed="rId4"/>
          <a:stretch>
            <a:fillRect/>
          </a:stretch>
        </p:blipFill>
        <p:spPr>
          <a:xfrm>
            <a:off x="1332310" y="1731698"/>
            <a:ext cx="8052139" cy="503766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898900" y="501650"/>
            <a:ext cx="308610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2-D </a:t>
            </a:r>
            <a:r>
              <a:rPr lang="zh-CN" altLang="en-US" sz="32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傅里叶变换</a:t>
            </a:r>
            <a:endParaRPr lang="en-US" altLang="zh-CN" sz="3200" b="1" spc="-15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0418" name="图片 2" descr="7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428" y="1873383"/>
            <a:ext cx="7147190" cy="4806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648075" y="501650"/>
            <a:ext cx="308610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2-D </a:t>
            </a:r>
            <a:r>
              <a:rPr lang="zh-CN" altLang="en-US" sz="32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傅里叶变换</a:t>
            </a:r>
            <a:endParaRPr lang="en-US" altLang="zh-CN" sz="3200" b="1" spc="-15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1442" name="图片 2" descr="7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57" y="1492409"/>
            <a:ext cx="7696435" cy="5097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898900" y="501650"/>
            <a:ext cx="308610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2-D </a:t>
            </a:r>
            <a:r>
              <a:rPr lang="zh-CN" altLang="en-US" sz="32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傅里叶变换</a:t>
            </a:r>
            <a:endParaRPr lang="en-US" altLang="zh-CN" sz="3200" b="1" spc="-15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2466" name="图片 2" descr="7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252" y="2111273"/>
            <a:ext cx="7731419" cy="3578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746500" y="501650"/>
            <a:ext cx="308610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2-D </a:t>
            </a:r>
            <a:r>
              <a:rPr lang="zh-CN" altLang="en-US" sz="32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傅里叶变换</a:t>
            </a:r>
            <a:endParaRPr lang="en-US" altLang="zh-CN" sz="3200" b="1" spc="-15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-12065" y="5940948"/>
            <a:ext cx="10693400" cy="1615552"/>
          </a:xfrm>
          <a:prstGeom prst="rect">
            <a:avLst/>
          </a:prstGeom>
        </p:spPr>
      </p:pic>
      <p:sp>
        <p:nvSpPr>
          <p:cNvPr id="15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object 3"/>
          <p:cNvSpPr/>
          <p:nvPr>
            <p:custDataLst>
              <p:tags r:id="rId4"/>
            </p:custDataLst>
          </p:nvPr>
        </p:nvSpPr>
        <p:spPr>
          <a:xfrm>
            <a:off x="2074024" y="1093116"/>
            <a:ext cx="6550431" cy="6982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37335" y="3268345"/>
            <a:ext cx="4997450" cy="430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sz="2800" spc="-1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逆傅里叶变换</a:t>
            </a:r>
            <a:r>
              <a:rPr sz="2800" spc="-1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:</a:t>
            </a:r>
            <a:endParaRPr sz="2800" spc="-1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10" name="object 10"/>
          <p:cNvSpPr txBox="1"/>
          <p:nvPr>
            <p:custDataLst>
              <p:tags r:id="rId6"/>
            </p:custDataLst>
          </p:nvPr>
        </p:nvSpPr>
        <p:spPr>
          <a:xfrm>
            <a:off x="735964" y="1408355"/>
            <a:ext cx="922655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0">
              <a:lnSpc>
                <a:spcPct val="100000"/>
              </a:lnSpc>
            </a:pPr>
            <a:r>
              <a:rPr 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连续变量</a:t>
            </a:r>
            <a:r>
              <a:rPr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 </a:t>
            </a:r>
            <a:r>
              <a:rPr sz="24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t</a:t>
            </a:r>
            <a:r>
              <a:rPr sz="2400" i="1" spc="-1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 </a:t>
            </a:r>
            <a:r>
              <a:rPr lang="zh-CN" sz="2400" i="1" spc="-1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的</a:t>
            </a:r>
            <a:r>
              <a:rPr 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连续函数</a:t>
            </a:r>
            <a:r>
              <a:rPr sz="24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f(t) </a:t>
            </a:r>
            <a:r>
              <a:rPr lang="zh-CN" sz="24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傅里叶变换</a:t>
            </a:r>
            <a:r>
              <a:rPr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:</a:t>
            </a:r>
            <a:endParaRPr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2" name="文本框 1"/>
          <p:cNvSpPr txBox="1"/>
          <p:nvPr>
            <p:custDataLst>
              <p:tags r:id="rId7"/>
            </p:custDataLst>
          </p:nvPr>
        </p:nvSpPr>
        <p:spPr>
          <a:xfrm>
            <a:off x="610235" y="511810"/>
            <a:ext cx="9448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2400" b="1" spc="-2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连续单变量傅里叶变换</a:t>
            </a:r>
            <a:r>
              <a:rPr lang="zh-CN" sz="2400" b="1" spc="-2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函数</a:t>
            </a:r>
            <a:endParaRPr lang="zh-CN" sz="2400" b="1" spc="-25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8"/>
            </p:custDataLst>
          </p:nvPr>
        </p:nvSpPr>
        <p:spPr>
          <a:xfrm>
            <a:off x="1536700" y="4958090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欧拉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公式</a:t>
            </a:r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0500" y="1983105"/>
            <a:ext cx="4203065" cy="10795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56300" y="1988185"/>
            <a:ext cx="3780155" cy="104648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7335" y="3625850"/>
            <a:ext cx="3367405" cy="97345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75300" y="3909695"/>
            <a:ext cx="2250440" cy="43307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22700" y="5226050"/>
            <a:ext cx="3773805" cy="73406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60700" y="5973445"/>
            <a:ext cx="5389245" cy="956945"/>
          </a:xfrm>
          <a:prstGeom prst="rect">
            <a:avLst/>
          </a:prstGeom>
        </p:spPr>
      </p:pic>
    </p:spTree>
    <p:custDataLst>
      <p:tags r:id="rId1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490" name="标题 1"/>
          <p:cNvSpPr>
            <a:spLocks noGrp="1"/>
          </p:cNvSpPr>
          <p:nvPr>
            <p:ph type="title" idx="4294967295"/>
          </p:nvPr>
        </p:nvSpPr>
        <p:spPr>
          <a:xfrm>
            <a:off x="702602" y="157427"/>
            <a:ext cx="9036315" cy="853605"/>
          </a:xfrm>
        </p:spPr>
        <p:txBody>
          <a:bodyPr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buClrTx/>
              <a:buSzTx/>
              <a:buFontTx/>
            </a:pPr>
            <a:r>
              <a:rPr lang="zh-CN" altLang="en-US" sz="4410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傅里叶变换应用</a:t>
            </a:r>
            <a:r>
              <a:rPr lang="zh-CN" altLang="en-US" sz="4410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——</a:t>
            </a:r>
            <a:r>
              <a:rPr lang="zh-CN" altLang="en-US" sz="4410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图像压缩</a:t>
            </a:r>
            <a:endParaRPr lang="zh-CN" altLang="en-US" sz="4410" kern="1200">
              <a:solidFill>
                <a:schemeClr val="accent1"/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pic>
        <p:nvPicPr>
          <p:cNvPr id="63491" name="图片 3" descr="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456" y="1889125"/>
            <a:ext cx="4198056" cy="4198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2" name="图片 4" descr="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841" y="1889125"/>
            <a:ext cx="4240036" cy="4208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4514" name="图片 5" descr="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841" y="1967840"/>
            <a:ext cx="4240036" cy="4229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5" name="图片 6" descr="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29" y="1889125"/>
            <a:ext cx="4334492" cy="434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6" name="标题 1"/>
          <p:cNvSpPr>
            <a:spLocks noGrp="1"/>
          </p:cNvSpPr>
          <p:nvPr>
            <p:ph type="title" idx="4294967295"/>
          </p:nvPr>
        </p:nvSpPr>
        <p:spPr>
          <a:xfrm>
            <a:off x="702602" y="157427"/>
            <a:ext cx="9036315" cy="853605"/>
          </a:xfrm>
        </p:spPr>
        <p:txBody>
          <a:bodyPr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buClrTx/>
              <a:buSzTx/>
              <a:buFontTx/>
            </a:pPr>
            <a:r>
              <a:rPr lang="zh-CN" altLang="en-US" sz="4000" kern="1200" dirty="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傅里叶变换应用</a:t>
            </a:r>
            <a:r>
              <a:rPr lang="zh-CN" altLang="en-US" sz="4000" kern="1200" dirty="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——</a:t>
            </a:r>
            <a:r>
              <a:rPr lang="zh-CN" altLang="en-US" sz="4000" kern="1200" dirty="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图像压缩</a:t>
            </a:r>
            <a:endParaRPr lang="zh-CN" altLang="en-US" sz="4000" kern="1200" dirty="0">
              <a:solidFill>
                <a:schemeClr val="accent1"/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5538" name="标题 1"/>
          <p:cNvSpPr>
            <a:spLocks noGrp="1"/>
          </p:cNvSpPr>
          <p:nvPr>
            <p:ph type="title" idx="4294967295"/>
          </p:nvPr>
        </p:nvSpPr>
        <p:spPr>
          <a:xfrm>
            <a:off x="1253596" y="314854"/>
            <a:ext cx="8564033" cy="853605"/>
          </a:xfrm>
        </p:spPr>
        <p:txBody>
          <a:bodyPr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buClrTx/>
              <a:buSzTx/>
              <a:buFontTx/>
            </a:pPr>
            <a:r>
              <a:rPr lang="zh-CN" altLang="en-US" sz="4000" kern="1200" dirty="0" smtClean="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傅里叶变换</a:t>
            </a:r>
            <a:r>
              <a:rPr lang="zh-CN" altLang="en-US" sz="4000" kern="1200" dirty="0" smtClean="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——</a:t>
            </a:r>
            <a:r>
              <a:rPr lang="zh-CN" altLang="en-US" sz="4000" kern="1200" dirty="0" smtClean="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图像压缩</a:t>
            </a:r>
            <a:endParaRPr lang="zh-CN" altLang="en-US" sz="4000" kern="1200" dirty="0" smtClean="0">
              <a:solidFill>
                <a:schemeClr val="accent1"/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pic>
        <p:nvPicPr>
          <p:cNvPr id="65539" name="图片 5" descr="1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883" y="2125267"/>
            <a:ext cx="3652308" cy="364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0" name="图片 6" descr="1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554" y="2203979"/>
            <a:ext cx="3610328" cy="3652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6562" name="图片 4" descr="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15" y="2046553"/>
            <a:ext cx="4313502" cy="425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3" name="图片 7" descr="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842" y="1967840"/>
            <a:ext cx="4229541" cy="4229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4" name="标题 1"/>
          <p:cNvSpPr>
            <a:spLocks noGrp="1"/>
          </p:cNvSpPr>
          <p:nvPr>
            <p:ph type="title" idx="4294967295"/>
          </p:nvPr>
        </p:nvSpPr>
        <p:spPr>
          <a:xfrm>
            <a:off x="702602" y="157427"/>
            <a:ext cx="9036315" cy="853605"/>
          </a:xfrm>
        </p:spPr>
        <p:txBody>
          <a:bodyPr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buClrTx/>
              <a:buSzTx/>
              <a:buFontTx/>
            </a:pPr>
            <a:r>
              <a:rPr lang="zh-CN" altLang="en-US" sz="4000" kern="1200" dirty="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傅里叶变换应用</a:t>
            </a:r>
            <a:r>
              <a:rPr lang="zh-CN" altLang="en-US" sz="4000" kern="1200" dirty="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——</a:t>
            </a:r>
            <a:r>
              <a:rPr lang="zh-CN" altLang="en-US" sz="4000" kern="1200" dirty="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图像压缩</a:t>
            </a:r>
            <a:endParaRPr lang="zh-CN" altLang="en-US" sz="4000" kern="1200" dirty="0">
              <a:solidFill>
                <a:schemeClr val="accent1"/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58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85405" y="1873383"/>
            <a:ext cx="9410641" cy="1427339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lnSpc>
                <a:spcPct val="110000"/>
              </a:lnSpc>
              <a:buClrTx/>
              <a:buSzTx/>
              <a:buFontTx/>
            </a:pPr>
            <a:r>
              <a:rPr lang="zh-CN" altLang="en-US" sz="2645" kern="12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傅里叶变换在图像处理中是一个最基本的数学工具。利用这个工具，可以对图像的频谱进行各种各样的处理，如滤波、降噪、增强等</a:t>
            </a:r>
            <a:endParaRPr lang="zh-CN" altLang="en-US" sz="2645" kern="120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67587" name="Picture 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317" y="3461648"/>
            <a:ext cx="6109921" cy="2905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8" name="Rectangle 29"/>
          <p:cNvSpPr>
            <a:spLocks noChangeArrowheads="1"/>
          </p:cNvSpPr>
          <p:nvPr/>
        </p:nvSpPr>
        <p:spPr bwMode="auto">
          <a:xfrm>
            <a:off x="1379538" y="6321140"/>
            <a:ext cx="7458545" cy="431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800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985">
                <a:solidFill>
                  <a:srgbClr val="2B09F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kumimoji="1" lang="en-US" altLang="zh-CN" sz="2205">
                <a:solidFill>
                  <a:srgbClr val="2B09F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a) </a:t>
            </a:r>
            <a:r>
              <a:rPr kumimoji="1" lang="zh-CN" altLang="en-US" sz="2205">
                <a:solidFill>
                  <a:srgbClr val="2B09F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有栅格影响的原始图像      </a:t>
            </a:r>
            <a:r>
              <a:rPr kumimoji="1" lang="en-US" altLang="zh-CN" sz="2205">
                <a:solidFill>
                  <a:srgbClr val="2B09F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b)</a:t>
            </a:r>
            <a:r>
              <a:rPr kumimoji="1" lang="zh-CN" altLang="en-US" sz="2205">
                <a:solidFill>
                  <a:srgbClr val="2B09F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傅里叶变换频谱图像</a:t>
            </a:r>
            <a:endParaRPr kumimoji="1" lang="zh-CN" altLang="en-US" sz="2205">
              <a:solidFill>
                <a:srgbClr val="2B09F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860029" y="157427"/>
            <a:ext cx="8564033" cy="853605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0"/>
              </a:spcBef>
              <a:buFontTx/>
              <a:buNone/>
              <a:defRPr/>
            </a:pPr>
            <a:r>
              <a:rPr lang="zh-CN" altLang="en-US" sz="4850" kern="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傅里叶变换应用</a:t>
            </a:r>
            <a:r>
              <a:rPr lang="en-US" altLang="zh-CN" sz="4850" kern="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4850" kern="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消除栅格</a:t>
            </a:r>
            <a:endParaRPr lang="zh-CN" altLang="en-US" sz="4850" kern="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861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604" y="2191736"/>
            <a:ext cx="6505236" cy="2868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1" name="Rectangle 7"/>
          <p:cNvSpPr>
            <a:spLocks noChangeArrowheads="1"/>
          </p:cNvSpPr>
          <p:nvPr/>
        </p:nvSpPr>
        <p:spPr bwMode="auto">
          <a:xfrm>
            <a:off x="2806877" y="5445228"/>
            <a:ext cx="4523405" cy="431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800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205">
                <a:solidFill>
                  <a:srgbClr val="2B09F7"/>
                </a:solidFill>
                <a:latin typeface="微软雅黑" panose="020B0503020204020204" charset="-122"/>
                <a:ea typeface="微软雅黑" panose="020B0503020204020204" charset="-122"/>
              </a:rPr>
              <a:t>用傅里叶变换去除正弦波噪声示例</a:t>
            </a:r>
            <a:endParaRPr lang="zh-CN" altLang="en-US" sz="2205">
              <a:solidFill>
                <a:srgbClr val="2B09F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860029" y="157427"/>
            <a:ext cx="8564033" cy="853605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0"/>
              </a:spcBef>
              <a:buFontTx/>
              <a:buNone/>
              <a:defRPr/>
            </a:pPr>
            <a:r>
              <a:rPr lang="zh-CN" altLang="en-US" sz="4850" kern="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傅里叶变换应用</a:t>
            </a:r>
            <a:r>
              <a:rPr lang="en-US" altLang="zh-CN" sz="4850" kern="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4850" kern="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消除栅格</a:t>
            </a:r>
            <a:endParaRPr lang="zh-CN" altLang="en-US" sz="4850" kern="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634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2832100" y="501650"/>
            <a:ext cx="4800600" cy="102327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lnSpc>
                <a:spcPct val="120000"/>
              </a:lnSpc>
              <a:buClrTx/>
              <a:buSzTx/>
              <a:buFontTx/>
            </a:pPr>
            <a:r>
              <a:rPr kumimoji="1" lang="zh-CN" altLang="en-US" sz="3600" kern="1200" dirty="0" smtClean="0">
                <a:solidFill>
                  <a:schemeClr val="accent1"/>
                </a:solidFill>
                <a:latin typeface="汉仪旗黑-85S" charset="0"/>
                <a:ea typeface="汉仪旗黑-85S" charset="0"/>
                <a:sym typeface="+mn-ea"/>
              </a:rPr>
              <a:t>傅里叶变换的问题</a:t>
            </a:r>
            <a:endParaRPr kumimoji="1" lang="zh-CN" altLang="en-US" sz="3600" kern="1200" dirty="0" smtClean="0">
              <a:solidFill>
                <a:schemeClr val="accent1"/>
              </a:solidFill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69635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702602" y="1810413"/>
            <a:ext cx="8250928" cy="3872706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pitchFamily="2" charset="2"/>
            </a:pPr>
            <a:r>
              <a:rPr kumimoji="1" lang="en-US" altLang="zh-CN" sz="2645" kern="12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1</a:t>
            </a:r>
            <a:r>
              <a:rPr kumimoji="1" lang="en-US" altLang="zh-CN" sz="2645" kern="12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kumimoji="1" lang="en-US" altLang="zh-CN" sz="2645" kern="12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复数计算而非实数，费时。如采用其它合适的完备正交函数来代替傅里叶变换所用的正、余弦函数构成完备的正交函数系，可避免这种复数运算。</a:t>
            </a:r>
            <a:endParaRPr kumimoji="1" lang="en-US" altLang="zh-CN" sz="2645" kern="120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pitchFamily="2" charset="2"/>
            </a:pPr>
            <a:r>
              <a:rPr kumimoji="1" lang="en-US" altLang="zh-CN" sz="2645" kern="12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</a:t>
            </a:r>
            <a:r>
              <a:rPr kumimoji="1" lang="en-US" altLang="zh-CN" sz="2645" kern="12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kumimoji="1" lang="en-US" altLang="zh-CN" sz="2645" kern="12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kumimoji="1" lang="en-US" altLang="zh-CN" sz="2645" kern="12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收敛慢，在图像编码应用中尤为突出。</a:t>
            </a:r>
            <a:endParaRPr kumimoji="1" lang="en-US" altLang="zh-CN" sz="2645" kern="120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0658" name="图片 2" descr="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59" y="1556779"/>
            <a:ext cx="8807171" cy="5460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365500" y="349250"/>
            <a:ext cx="32308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离散余弦变换</a:t>
            </a:r>
            <a:endParaRPr lang="zh-CN" altLang="en-US" sz="40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1682" name="图片 2" descr="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362" y="1556779"/>
            <a:ext cx="7969309" cy="5459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365500" y="349250"/>
            <a:ext cx="32308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离散余弦变换</a:t>
            </a:r>
            <a:endParaRPr lang="zh-CN" altLang="en-US" sz="40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2706" name="图片 2" descr="1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362" y="1635493"/>
            <a:ext cx="8014788" cy="5338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365500" y="349250"/>
            <a:ext cx="32308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离散余弦变换</a:t>
            </a:r>
            <a:endParaRPr lang="zh-CN" altLang="en-US" sz="40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530" name="标题 1"/>
          <p:cNvSpPr>
            <a:spLocks noGrp="1"/>
          </p:cNvSpPr>
          <p:nvPr>
            <p:ph type="title" idx="4294967295"/>
          </p:nvPr>
        </p:nvSpPr>
        <p:spPr>
          <a:xfrm>
            <a:off x="781315" y="157427"/>
            <a:ext cx="8564033" cy="853605"/>
          </a:xfrm>
        </p:spPr>
        <p:txBody>
          <a:bodyPr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buClrTx/>
              <a:buSzTx/>
              <a:buFontTx/>
            </a:pPr>
            <a:r>
              <a:rPr lang="zh-CN" altLang="en-US" sz="3200" kern="1200" dirty="0" smtClean="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欧拉（</a:t>
            </a:r>
            <a:r>
              <a:rPr lang="zh-CN" altLang="en-US" sz="3200" kern="1200" dirty="0" smtClean="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Euler</a:t>
            </a:r>
            <a:r>
              <a:rPr lang="zh-CN" altLang="en-US" sz="3200" kern="1200" dirty="0" smtClean="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）</a:t>
            </a:r>
            <a:endParaRPr lang="zh-CN" altLang="en-US" sz="3200" kern="1200" dirty="0" smtClean="0">
              <a:solidFill>
                <a:schemeClr val="accent1"/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pic>
        <p:nvPicPr>
          <p:cNvPr id="22531" name="内容占位符 3" descr="647912d71e1051eda144dfc1.jpg"/>
          <p:cNvPicPr>
            <a:picLocks noGrp="1" noChangeAspect="1"/>
          </p:cNvPicPr>
          <p:nvPr>
            <p:ph sz="quarter" idx="4294967295"/>
          </p:nvPr>
        </p:nvPicPr>
        <p:blipFill>
          <a:blip r:embed="rId4"/>
          <a:stretch>
            <a:fillRect/>
          </a:stretch>
        </p:blipFill>
        <p:spPr>
          <a:xfrm>
            <a:off x="8089900" y="2406650"/>
            <a:ext cx="2116308" cy="2539824"/>
          </a:xfrm>
          <a:prstGeom prst="rect">
            <a:avLst/>
          </a:prstGeom>
        </p:spPr>
      </p:pic>
      <p:sp>
        <p:nvSpPr>
          <p:cNvPr id="22532" name="矩形 4"/>
          <p:cNvSpPr>
            <a:spLocks noChangeArrowheads="1"/>
          </p:cNvSpPr>
          <p:nvPr/>
        </p:nvSpPr>
        <p:spPr bwMode="auto">
          <a:xfrm>
            <a:off x="629708" y="1416844"/>
            <a:ext cx="7155392" cy="5602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98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欧拉从小就喜欢数学；</a:t>
            </a:r>
            <a:endParaRPr lang="en-US" altLang="zh-CN" sz="1985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98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不满</a:t>
            </a:r>
            <a:r>
              <a:rPr lang="en-US" altLang="zh-CN" sz="198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</a:t>
            </a:r>
            <a:r>
              <a:rPr lang="zh-CN" altLang="en-US" sz="198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岁就开始自学</a:t>
            </a:r>
            <a:r>
              <a:rPr lang="en-US" altLang="zh-CN" sz="198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lang="zh-CN" altLang="en-US" sz="198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5" action="ppaction://hlinkfile"/>
              </a:rPr>
              <a:t>代数学</a:t>
            </a:r>
            <a:r>
              <a:rPr lang="en-US" altLang="zh-CN" sz="198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r>
              <a:rPr lang="zh-CN" altLang="en-US" sz="198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zh-CN" sz="1985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198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13</a:t>
            </a:r>
            <a:r>
              <a:rPr lang="zh-CN" altLang="en-US" sz="198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岁就进</a:t>
            </a:r>
            <a:r>
              <a:rPr lang="zh-CN" altLang="en-US" sz="198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6" action="ppaction://hlinkfile"/>
              </a:rPr>
              <a:t>巴塞尔大学</a:t>
            </a:r>
            <a:r>
              <a:rPr lang="zh-CN" altLang="en-US" sz="198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读书，欧拉是这所大学，也是整个瑞士大学校园里年龄最小的学生；</a:t>
            </a:r>
            <a:endParaRPr lang="en-US" altLang="zh-CN" sz="1985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198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28</a:t>
            </a:r>
            <a:r>
              <a:rPr lang="zh-CN" altLang="en-US" sz="198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岁右眼失明；</a:t>
            </a:r>
            <a:endParaRPr lang="en-US" altLang="zh-CN" sz="1985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98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欧拉</a:t>
            </a:r>
            <a:r>
              <a:rPr lang="en-US" altLang="zh-CN" sz="198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19</a:t>
            </a:r>
            <a:r>
              <a:rPr lang="zh-CN" altLang="en-US" sz="198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岁开始发表论文，直到</a:t>
            </a:r>
            <a:r>
              <a:rPr lang="en-US" altLang="zh-CN" sz="198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76</a:t>
            </a:r>
            <a:r>
              <a:rPr lang="zh-CN" altLang="en-US" sz="198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共写下了</a:t>
            </a:r>
            <a:r>
              <a:rPr lang="en-US" altLang="zh-CN" sz="198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856</a:t>
            </a:r>
            <a:r>
              <a:rPr lang="zh-CN" altLang="en-US" sz="198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篇论文，专著</a:t>
            </a:r>
            <a:r>
              <a:rPr lang="en-US" altLang="zh-CN" sz="198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32</a:t>
            </a:r>
            <a:r>
              <a:rPr lang="zh-CN" altLang="en-US" sz="198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部，</a:t>
            </a:r>
            <a:endParaRPr lang="en-US" altLang="zh-CN" sz="1985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98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涉及</a:t>
            </a:r>
            <a:r>
              <a:rPr lang="zh-CN" altLang="en-US" sz="198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7" action="ppaction://hlinkfile"/>
              </a:rPr>
              <a:t>分析</a:t>
            </a:r>
            <a:r>
              <a:rPr lang="zh-CN" altLang="en-US" sz="198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zh-CN" altLang="en-US" sz="198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8" action="ppaction://hlinkfile"/>
              </a:rPr>
              <a:t>代数</a:t>
            </a:r>
            <a:r>
              <a:rPr lang="zh-CN" altLang="en-US" sz="198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zh-CN" altLang="en-US" sz="198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9" action="ppaction://hlinkfile"/>
              </a:rPr>
              <a:t>数论</a:t>
            </a:r>
            <a:r>
              <a:rPr lang="zh-CN" altLang="en-US" sz="198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zh-CN" altLang="en-US" sz="198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10" action="ppaction://hlinkfile"/>
              </a:rPr>
              <a:t>几何</a:t>
            </a:r>
            <a:r>
              <a:rPr lang="zh-CN" altLang="en-US" sz="198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zh-CN" altLang="en-US" sz="198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11" action="ppaction://hlinkfile"/>
              </a:rPr>
              <a:t>物理</a:t>
            </a:r>
            <a:r>
              <a:rPr lang="zh-CN" altLang="en-US" sz="198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12" action="ppaction://hlinkfile"/>
              </a:rPr>
              <a:t>力学</a:t>
            </a:r>
            <a:r>
              <a:rPr lang="zh-CN" altLang="en-US" sz="198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，天文、</a:t>
            </a:r>
            <a:r>
              <a:rPr lang="zh-CN" altLang="en-US" sz="198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13" action="ppaction://hlinkfile"/>
              </a:rPr>
              <a:t>弹道学</a:t>
            </a:r>
            <a:r>
              <a:rPr lang="zh-CN" altLang="en-US" sz="198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zh-CN" altLang="en-US" sz="198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14" action="ppaction://hlinkfile"/>
              </a:rPr>
              <a:t>航海学</a:t>
            </a:r>
            <a:r>
              <a:rPr lang="zh-CN" altLang="en-US" sz="198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zh-CN" altLang="en-US" sz="198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15" action="ppaction://hlinkfile"/>
              </a:rPr>
              <a:t>建筑学</a:t>
            </a:r>
            <a:endParaRPr lang="en-US" altLang="zh-CN" sz="1985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98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彼得堡科学院为了整理他的著作，足足忙碌了四十七年。</a:t>
            </a:r>
            <a:endParaRPr lang="en-US" altLang="zh-CN" sz="1985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98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初等几何的</a:t>
            </a:r>
            <a:r>
              <a:rPr lang="zh-CN" altLang="en-US" sz="198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16" action="ppaction://hlinkfile"/>
              </a:rPr>
              <a:t>欧拉线</a:t>
            </a:r>
            <a:r>
              <a:rPr lang="zh-CN" altLang="en-US" sz="198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zh-CN" altLang="en-US" sz="198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17" action="ppaction://hlinkfile"/>
              </a:rPr>
              <a:t>多面体</a:t>
            </a:r>
            <a:r>
              <a:rPr lang="zh-CN" altLang="en-US" sz="198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sz="198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18" action="ppaction://hlinkfile"/>
              </a:rPr>
              <a:t>欧拉定理</a:t>
            </a:r>
            <a:r>
              <a:rPr lang="zh-CN" altLang="en-US" sz="198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，立体解析几何的欧拉变换公式，四次方程的欧拉解法到数论中的</a:t>
            </a:r>
            <a:r>
              <a:rPr lang="zh-CN" altLang="en-US" sz="198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19" action="ppaction://hlinkfile"/>
              </a:rPr>
              <a:t>欧拉函数</a:t>
            </a:r>
            <a:r>
              <a:rPr lang="zh-CN" altLang="en-US" sz="198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zh-CN" altLang="en-US" sz="198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20" action="ppaction://hlinkfile"/>
              </a:rPr>
              <a:t>微分方程</a:t>
            </a:r>
            <a:r>
              <a:rPr lang="zh-CN" altLang="en-US" sz="198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sz="198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21" action="ppaction://hlinkfile"/>
              </a:rPr>
              <a:t>欧拉方程</a:t>
            </a:r>
            <a:r>
              <a:rPr lang="zh-CN" altLang="en-US" sz="198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，级数论的</a:t>
            </a:r>
            <a:r>
              <a:rPr lang="zh-CN" altLang="en-US" sz="198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22" action="ppaction://hlinkfile"/>
              </a:rPr>
              <a:t>欧拉常数</a:t>
            </a:r>
            <a:r>
              <a:rPr lang="zh-CN" altLang="en-US" sz="198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，变分学的欧拉方程，</a:t>
            </a:r>
            <a:r>
              <a:rPr lang="zh-CN" altLang="en-US" sz="198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23" action="ppaction://hlinkfile"/>
              </a:rPr>
              <a:t>复变函数</a:t>
            </a:r>
            <a:r>
              <a:rPr lang="zh-CN" altLang="en-US" sz="198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sz="198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24" action="ppaction://hlinkfile"/>
              </a:rPr>
              <a:t>欧拉公式</a:t>
            </a:r>
            <a:r>
              <a:rPr lang="zh-CN" altLang="en-US" sz="198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等等。</a:t>
            </a:r>
            <a:endParaRPr lang="zh-CN" altLang="en-US" sz="1985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lnSpc>
                <a:spcPct val="120000"/>
              </a:lnSpc>
            </a:pPr>
            <a:endParaRPr lang="zh-CN" altLang="en-US" sz="1985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25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3730" name="图片 4" descr="1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82" y="1556779"/>
            <a:ext cx="8962849" cy="5081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365500" y="349250"/>
            <a:ext cx="32308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离散余弦变换</a:t>
            </a:r>
            <a:endParaRPr lang="zh-CN" altLang="en-US" sz="40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4754" name="图片 2" descr="1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35" y="1953845"/>
            <a:ext cx="8548290" cy="4337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365500" y="349250"/>
            <a:ext cx="32308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离散余弦变换</a:t>
            </a:r>
            <a:endParaRPr lang="zh-CN" altLang="en-US" sz="40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5778" name="图片 2" descr="1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824" y="1873383"/>
            <a:ext cx="8081257" cy="434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365500" y="349250"/>
            <a:ext cx="32308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离散余弦变换</a:t>
            </a:r>
            <a:endParaRPr lang="zh-CN" altLang="en-US" sz="40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6802" name="图片 2" descr="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427" y="1556779"/>
            <a:ext cx="7369337" cy="542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3365500" y="349250"/>
            <a:ext cx="32308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离散余弦变换</a:t>
            </a:r>
            <a:endParaRPr lang="zh-CN" altLang="en-US" sz="40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7826" name="标题 1"/>
          <p:cNvSpPr>
            <a:spLocks noGrp="1"/>
          </p:cNvSpPr>
          <p:nvPr>
            <p:ph type="title" idx="4294967295"/>
          </p:nvPr>
        </p:nvSpPr>
        <p:spPr>
          <a:xfrm>
            <a:off x="938742" y="157427"/>
            <a:ext cx="9130771" cy="853605"/>
          </a:xfrm>
        </p:spPr>
        <p:txBody>
          <a:bodyPr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buClrTx/>
              <a:buSzTx/>
              <a:buFontTx/>
            </a:pPr>
            <a:r>
              <a:rPr lang="zh-CN" altLang="en-US" sz="3600" kern="1200" smtClean="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离散余弦变换应用</a:t>
            </a:r>
            <a:r>
              <a:rPr lang="zh-CN" altLang="en-US" sz="3600" kern="1200" smtClean="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——</a:t>
            </a:r>
            <a:r>
              <a:rPr lang="zh-CN" altLang="en-US" sz="3600" kern="1200" smtClean="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压缩编码</a:t>
            </a:r>
            <a:endParaRPr lang="zh-CN" altLang="en-US" sz="3600" kern="1200" smtClean="0">
              <a:solidFill>
                <a:schemeClr val="accent1"/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pic>
        <p:nvPicPr>
          <p:cNvPr id="77827" name="内容占位符 3" descr="17.png"/>
          <p:cNvPicPr>
            <a:picLocks noGrp="1" noChangeAspect="1"/>
          </p:cNvPicPr>
          <p:nvPr>
            <p:ph sz="quarter" idx="4294967295"/>
          </p:nvPr>
        </p:nvPicPr>
        <p:blipFill>
          <a:blip r:embed="rId4"/>
          <a:stretch>
            <a:fillRect/>
          </a:stretch>
        </p:blipFill>
        <p:spPr>
          <a:xfrm>
            <a:off x="1522971" y="1595261"/>
            <a:ext cx="8150809" cy="5037667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8850" name="图片 2" descr="2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35" y="1635494"/>
            <a:ext cx="8647994" cy="5130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1" name="标题 1"/>
          <p:cNvSpPr>
            <a:spLocks noGrp="1"/>
          </p:cNvSpPr>
          <p:nvPr>
            <p:ph type="title" idx="4294967295"/>
          </p:nvPr>
        </p:nvSpPr>
        <p:spPr>
          <a:xfrm>
            <a:off x="938742" y="157427"/>
            <a:ext cx="9130771" cy="853605"/>
          </a:xfrm>
        </p:spPr>
        <p:txBody>
          <a:bodyPr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buClrTx/>
              <a:buSzTx/>
              <a:buFontTx/>
            </a:pPr>
            <a:r>
              <a:rPr lang="zh-CN" altLang="en-US" sz="3600" kern="1200" dirty="0" smtClean="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离散余弦变换应用</a:t>
            </a:r>
            <a:r>
              <a:rPr lang="zh-CN" altLang="en-US" sz="3600" kern="1200" dirty="0" smtClean="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——</a:t>
            </a:r>
            <a:r>
              <a:rPr lang="zh-CN" altLang="en-US" sz="3600" kern="1200" dirty="0" smtClean="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压缩编码</a:t>
            </a:r>
            <a:endParaRPr lang="zh-CN" altLang="en-US" sz="3600" kern="1200" dirty="0" smtClean="0">
              <a:solidFill>
                <a:schemeClr val="accent1"/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18659" y="349250"/>
            <a:ext cx="10274741" cy="125941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buClrTx/>
              <a:buSzTx/>
              <a:buFontTx/>
            </a:pPr>
            <a:r>
              <a:rPr lang="zh-CN" altLang="en-US" sz="4410" kern="1200" dirty="0">
                <a:solidFill>
                  <a:schemeClr val="accent1"/>
                </a:solidFill>
                <a:latin typeface="汉仪旗黑-85S" charset="0"/>
                <a:ea typeface="汉仪旗黑-85S" charset="0"/>
                <a:sym typeface="+mn-ea"/>
              </a:rPr>
              <a:t>离散余弦变换在图像处理中的应用</a:t>
            </a:r>
            <a:endParaRPr lang="zh-CN" altLang="en-US" sz="4410" kern="1200" dirty="0">
              <a:solidFill>
                <a:schemeClr val="accent1"/>
              </a:solidFill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22300" y="1949450"/>
            <a:ext cx="9134871" cy="4126338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457200" lvl="0" indent="-457200" algn="l" defTabSz="914400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2645" kern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在图像的变换编码中有着非常成功的应用</a:t>
            </a:r>
            <a:endParaRPr lang="zh-CN" altLang="en-US" sz="2645" kern="12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lvl="0" indent="-457200" algn="l" defTabSz="914400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2645" kern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离散余弦变换是傅里叶变换的实数部分，比傅里叶变换有更强的信息集中能力。对于大多数自然图像，离散余弦变换能将大多数的信息放到较少的系数上去，提高编码的效率</a:t>
            </a:r>
            <a:r>
              <a:rPr lang="zh-CN" altLang="en-US" sz="2645" kern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endParaRPr lang="zh-CN" altLang="en-US" sz="2645" kern="12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70" name="标题 1"/>
          <p:cNvSpPr>
            <a:spLocks noGrp="1"/>
          </p:cNvSpPr>
          <p:nvPr>
            <p:ph type="title" idx="4294967295"/>
          </p:nvPr>
        </p:nvSpPr>
        <p:spPr bwMode="auto">
          <a:xfrm>
            <a:off x="812800" y="78715"/>
            <a:ext cx="9067800" cy="78713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0753" tIns="50377" rIns="100753" bIns="50377" numCol="1" anchor="t" anchorCtr="0" compatLnSpc="1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buClrTx/>
              <a:buSzTx/>
              <a:buFontTx/>
            </a:pP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图像增强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—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频域处理</a:t>
            </a:r>
            <a:endParaRPr lang="zh-CN" altLang="en-US" sz="3965" b="1" kern="1200">
              <a:solidFill>
                <a:schemeClr val="accent1"/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pic>
        <p:nvPicPr>
          <p:cNvPr id="7171" name="图片 3" descr="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0" b="46652"/>
          <a:stretch>
            <a:fillRect/>
          </a:stretch>
        </p:blipFill>
        <p:spPr bwMode="auto">
          <a:xfrm>
            <a:off x="1411024" y="2203980"/>
            <a:ext cx="7713927" cy="250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5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94" name="标题 1"/>
          <p:cNvSpPr>
            <a:spLocks noGrp="1"/>
          </p:cNvSpPr>
          <p:nvPr>
            <p:ph type="title" idx="4294967295"/>
          </p:nvPr>
        </p:nvSpPr>
        <p:spPr bwMode="auto">
          <a:xfrm>
            <a:off x="812800" y="78715"/>
            <a:ext cx="9067800" cy="78713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0753" tIns="50377" rIns="100753" bIns="50377" numCol="1" anchor="t" anchorCtr="0" compatLnSpc="1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buClrTx/>
              <a:buSzTx/>
              <a:buFontTx/>
            </a:pP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图像增强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—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频域处理</a:t>
            </a:r>
            <a:endParaRPr lang="zh-CN" altLang="en-US" sz="3965" b="1" kern="1200">
              <a:solidFill>
                <a:schemeClr val="accent1"/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pic>
        <p:nvPicPr>
          <p:cNvPr id="8195" name="图片 2" descr="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02" y="1101990"/>
            <a:ext cx="9445625" cy="5205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5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218" name="标题 1"/>
          <p:cNvSpPr>
            <a:spLocks noGrp="1"/>
          </p:cNvSpPr>
          <p:nvPr>
            <p:ph type="title" idx="4294967295"/>
          </p:nvPr>
        </p:nvSpPr>
        <p:spPr bwMode="auto">
          <a:xfrm>
            <a:off x="812800" y="78715"/>
            <a:ext cx="9067800" cy="78713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0753" tIns="50377" rIns="100753" bIns="50377" numCol="1" anchor="t" anchorCtr="0" compatLnSpc="1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buClrTx/>
              <a:buSzTx/>
              <a:buFontTx/>
            </a:pP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图像增强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—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频域处理</a:t>
            </a:r>
            <a:endParaRPr lang="zh-CN" altLang="en-US" sz="3965" b="1" kern="1200">
              <a:solidFill>
                <a:schemeClr val="accent1"/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pic>
        <p:nvPicPr>
          <p:cNvPr id="9219" name="图片 2" descr="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1180703"/>
            <a:ext cx="9366912" cy="51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object 8"/>
          <p:cNvSpPr txBox="1"/>
          <p:nvPr>
            <p:custDataLst>
              <p:tags r:id="rId4"/>
            </p:custDataLst>
          </p:nvPr>
        </p:nvSpPr>
        <p:spPr>
          <a:xfrm>
            <a:off x="1384300" y="1416050"/>
            <a:ext cx="406717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lvl="2" indent="0" defTabSz="0">
              <a:lnSpc>
                <a:spcPct val="100000"/>
              </a:lnSpc>
              <a:buNone/>
              <a:tabLst>
                <a:tab pos="584200" algn="l"/>
              </a:tabLst>
            </a:pPr>
            <a:r>
              <a:rPr lang="en-US" sz="20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F</a:t>
            </a:r>
            <a:r>
              <a:rPr 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(</a:t>
            </a:r>
            <a:r>
              <a:rPr lang="el-GR" sz="20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μ</a:t>
            </a:r>
            <a:r>
              <a:rPr 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)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为复数</a:t>
            </a:r>
            <a:endParaRPr sz="20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17" name="object 8"/>
          <p:cNvSpPr txBox="1"/>
          <p:nvPr>
            <p:custDataLst>
              <p:tags r:id="rId5"/>
            </p:custDataLst>
          </p:nvPr>
        </p:nvSpPr>
        <p:spPr>
          <a:xfrm>
            <a:off x="2222500" y="2101850"/>
            <a:ext cx="5052695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lvl="2" indent="0" defTabSz="0">
              <a:lnSpc>
                <a:spcPct val="100000"/>
              </a:lnSpc>
              <a:buNone/>
              <a:tabLst>
                <a:tab pos="584200" algn="l"/>
              </a:tabLst>
            </a:pPr>
            <a:r>
              <a:rPr lang="en-US" sz="32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F</a:t>
            </a:r>
            <a:r>
              <a:rPr lang="en-US" sz="32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(</a:t>
            </a:r>
            <a:r>
              <a:rPr lang="el-GR" sz="32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μ</a:t>
            </a:r>
            <a:r>
              <a:rPr lang="en-US" sz="32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) = </a:t>
            </a:r>
            <a:r>
              <a:rPr lang="en-US" sz="32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R</a:t>
            </a:r>
            <a:r>
              <a:rPr lang="en-US" sz="32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(</a:t>
            </a:r>
            <a:r>
              <a:rPr lang="el-GR" altLang="zh-CN" sz="32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μ</a:t>
            </a:r>
            <a:r>
              <a:rPr lang="en-US" sz="32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) + </a:t>
            </a:r>
            <a:r>
              <a:rPr lang="en-US" sz="3200" dirty="0" err="1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j</a:t>
            </a:r>
            <a:r>
              <a:rPr lang="en-US" sz="3200" i="1" dirty="0" err="1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I</a:t>
            </a:r>
            <a:r>
              <a:rPr lang="en-US" sz="32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(</a:t>
            </a:r>
            <a:r>
              <a:rPr lang="el-GR" altLang="zh-CN" sz="32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μ</a:t>
            </a:r>
            <a:r>
              <a:rPr lang="en-US" sz="32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)</a:t>
            </a:r>
            <a:endParaRPr lang="en-US" sz="32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2" name="矩形 1"/>
          <p:cNvSpPr/>
          <p:nvPr>
            <p:custDataLst>
              <p:tags r:id="rId6"/>
            </p:custDataLst>
          </p:nvPr>
        </p:nvSpPr>
        <p:spPr>
          <a:xfrm>
            <a:off x="1917700" y="2972316"/>
            <a:ext cx="215900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R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(</a:t>
            </a:r>
            <a:r>
              <a:rPr lang="el-GR" altLang="zh-CN" sz="24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μ</a:t>
            </a:r>
            <a:r>
              <a:rPr lang="en-US" altLang="zh-CN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): </a:t>
            </a:r>
            <a:r>
              <a:rPr lang="zh-CN" altLang="en-US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实数部分</a:t>
            </a:r>
            <a:endParaRPr lang="en-US" altLang="zh-CN" sz="24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  <a:p>
            <a:r>
              <a:rPr lang="en-US" altLang="zh-CN" sz="24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I</a:t>
            </a:r>
            <a:r>
              <a:rPr lang="en-US" altLang="zh-CN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(</a:t>
            </a:r>
            <a:r>
              <a:rPr lang="el-GR" altLang="zh-CN" sz="24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μ</a:t>
            </a:r>
            <a:r>
              <a:rPr lang="el-GR" altLang="zh-CN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)</a:t>
            </a:r>
            <a:r>
              <a:rPr lang="en-US" altLang="zh-CN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:  </a:t>
            </a:r>
            <a:r>
              <a:rPr lang="zh-CN" altLang="en-US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虚数</a:t>
            </a:r>
            <a:r>
              <a:rPr lang="zh-CN" altLang="en-US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部分</a:t>
            </a:r>
            <a:endParaRPr lang="zh-CN" altLang="en-US" sz="24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5" t="22585" r="8612" b="59508"/>
          <a:stretch>
            <a:fillRect/>
          </a:stretch>
        </p:blipFill>
        <p:spPr bwMode="auto">
          <a:xfrm>
            <a:off x="2200989" y="4064221"/>
            <a:ext cx="3221911" cy="694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5" t="40615" r="5464" b="41478"/>
          <a:stretch>
            <a:fillRect/>
          </a:stretch>
        </p:blipFill>
        <p:spPr bwMode="auto">
          <a:xfrm>
            <a:off x="1765300" y="5020052"/>
            <a:ext cx="3124200" cy="613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5" t="71908" r="646" b="11813"/>
          <a:stretch>
            <a:fillRect/>
          </a:stretch>
        </p:blipFill>
        <p:spPr bwMode="auto">
          <a:xfrm>
            <a:off x="1840866" y="5735901"/>
            <a:ext cx="3145711" cy="542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6946266" y="5172070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幅值谱</a:t>
            </a:r>
            <a:endParaRPr lang="en-US" altLang="zh-CN" sz="24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6" t="39041" r="58247" b="43052"/>
          <a:stretch>
            <a:fillRect/>
          </a:stretch>
        </p:blipFill>
        <p:spPr bwMode="auto">
          <a:xfrm>
            <a:off x="5803266" y="5020052"/>
            <a:ext cx="838200" cy="613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5" t="71908" r="60208" b="11813"/>
          <a:stretch>
            <a:fillRect/>
          </a:stretch>
        </p:blipFill>
        <p:spPr bwMode="auto">
          <a:xfrm>
            <a:off x="5917566" y="5640085"/>
            <a:ext cx="609600" cy="542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文本框 23"/>
          <p:cNvSpPr txBox="1"/>
          <p:nvPr>
            <p:custDataLst>
              <p:tags r:id="rId9"/>
            </p:custDataLst>
          </p:nvPr>
        </p:nvSpPr>
        <p:spPr>
          <a:xfrm>
            <a:off x="6946266" y="5607017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相位谱</a:t>
            </a:r>
            <a:endParaRPr lang="en-US" altLang="zh-CN" sz="24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77454" y="311784"/>
            <a:ext cx="220853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spc="-1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傅里叶</a:t>
            </a:r>
            <a:r>
              <a:rPr lang="zh-CN" altLang="en-US" sz="3200" b="1" spc="-1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变换</a:t>
            </a:r>
            <a:endParaRPr lang="zh-CN" altLang="en-US" sz="3200" b="1" spc="-1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+mn-ea"/>
            </a:endParaRPr>
          </a:p>
        </p:txBody>
      </p:sp>
    </p:spTree>
    <p:custDataLst>
      <p:tags r:id="rId10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42" name="标题 1"/>
          <p:cNvSpPr>
            <a:spLocks noGrp="1"/>
          </p:cNvSpPr>
          <p:nvPr>
            <p:ph type="title" idx="4294967295"/>
          </p:nvPr>
        </p:nvSpPr>
        <p:spPr bwMode="auto">
          <a:xfrm>
            <a:off x="812800" y="78715"/>
            <a:ext cx="9067800" cy="78713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0753" tIns="50377" rIns="100753" bIns="50377" numCol="1" anchor="t" anchorCtr="0" compatLnSpc="1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buClrTx/>
              <a:buSzTx/>
              <a:buFontTx/>
            </a:pP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图像增强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—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频域处理</a:t>
            </a:r>
            <a:endParaRPr lang="zh-CN" altLang="en-US" sz="3965" b="1" kern="1200">
              <a:solidFill>
                <a:schemeClr val="accent1"/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pic>
        <p:nvPicPr>
          <p:cNvPr id="10243" name="图片 2" descr="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02" y="1101989"/>
            <a:ext cx="9209484" cy="5410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5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266" name="标题 1"/>
          <p:cNvSpPr>
            <a:spLocks noGrp="1"/>
          </p:cNvSpPr>
          <p:nvPr>
            <p:ph type="title" idx="4294967295"/>
          </p:nvPr>
        </p:nvSpPr>
        <p:spPr bwMode="auto">
          <a:xfrm>
            <a:off x="812800" y="78715"/>
            <a:ext cx="9067800" cy="78713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0753" tIns="50377" rIns="100753" bIns="50377" numCol="1" anchor="t" anchorCtr="0" compatLnSpc="1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buClrTx/>
              <a:buSzTx/>
              <a:buFontTx/>
            </a:pP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图像增强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—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频域处理</a:t>
            </a:r>
            <a:endParaRPr lang="zh-CN" altLang="en-US" sz="3965" b="1" kern="1200">
              <a:solidFill>
                <a:schemeClr val="accent1"/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pic>
        <p:nvPicPr>
          <p:cNvPr id="11267" name="图片 3" descr="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29" y="1101990"/>
            <a:ext cx="8973344" cy="5420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5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0" name="标题 1"/>
          <p:cNvSpPr>
            <a:spLocks noGrp="1"/>
          </p:cNvSpPr>
          <p:nvPr>
            <p:ph type="title" idx="4294967295"/>
          </p:nvPr>
        </p:nvSpPr>
        <p:spPr bwMode="auto">
          <a:xfrm>
            <a:off x="812800" y="78715"/>
            <a:ext cx="9067800" cy="78713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0753" tIns="50377" rIns="100753" bIns="50377" numCol="1" anchor="t" anchorCtr="0" compatLnSpc="1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buClrTx/>
              <a:buSzTx/>
              <a:buFontTx/>
            </a:pP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图像增强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—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频域处理</a:t>
            </a:r>
            <a:endParaRPr lang="zh-CN" altLang="en-US" sz="3965" b="1" kern="1200">
              <a:solidFill>
                <a:schemeClr val="accent1"/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pic>
        <p:nvPicPr>
          <p:cNvPr id="12291" name="图片 2" descr="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" b="13333"/>
          <a:stretch>
            <a:fillRect/>
          </a:stretch>
        </p:blipFill>
        <p:spPr bwMode="auto">
          <a:xfrm>
            <a:off x="702602" y="1416844"/>
            <a:ext cx="8894630" cy="4093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5"/>
    </p:custData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14" name="标题 1"/>
          <p:cNvSpPr>
            <a:spLocks noGrp="1"/>
          </p:cNvSpPr>
          <p:nvPr>
            <p:ph type="title" idx="4294967295"/>
          </p:nvPr>
        </p:nvSpPr>
        <p:spPr bwMode="auto">
          <a:xfrm>
            <a:off x="812800" y="78715"/>
            <a:ext cx="9067800" cy="78713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0753" tIns="50377" rIns="100753" bIns="50377" numCol="1" anchor="t" anchorCtr="0" compatLnSpc="1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buClrTx/>
              <a:buSzTx/>
              <a:buFontTx/>
            </a:pP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图像增强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—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频域处理</a:t>
            </a:r>
            <a:endParaRPr lang="zh-CN" altLang="en-US" sz="3965" b="1" kern="1200">
              <a:solidFill>
                <a:schemeClr val="accent1"/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pic>
        <p:nvPicPr>
          <p:cNvPr id="13315" name="图片 2" descr="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75" y="1495558"/>
            <a:ext cx="9524338" cy="4525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5"/>
    </p:custData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38" name="标题 1"/>
          <p:cNvSpPr>
            <a:spLocks noGrp="1"/>
          </p:cNvSpPr>
          <p:nvPr>
            <p:ph type="title" idx="4294967295"/>
          </p:nvPr>
        </p:nvSpPr>
        <p:spPr bwMode="auto">
          <a:xfrm>
            <a:off x="812800" y="78715"/>
            <a:ext cx="9067800" cy="78713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0753" tIns="50377" rIns="100753" bIns="50377" numCol="1" anchor="t" anchorCtr="0" compatLnSpc="1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buClrTx/>
              <a:buSzTx/>
              <a:buFontTx/>
            </a:pP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图像增强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—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频域处理</a:t>
            </a:r>
            <a:endParaRPr lang="zh-CN" altLang="en-US" sz="3965" b="1" kern="1200">
              <a:solidFill>
                <a:schemeClr val="accent1"/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pic>
        <p:nvPicPr>
          <p:cNvPr id="14339" name="图片 2" descr="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02" y="1180704"/>
            <a:ext cx="9445625" cy="523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5"/>
    </p:custData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362" name="标题 1"/>
          <p:cNvSpPr>
            <a:spLocks noGrp="1"/>
          </p:cNvSpPr>
          <p:nvPr>
            <p:ph type="title" idx="4294967295"/>
          </p:nvPr>
        </p:nvSpPr>
        <p:spPr bwMode="auto">
          <a:xfrm>
            <a:off x="812800" y="78715"/>
            <a:ext cx="9067800" cy="78713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0753" tIns="50377" rIns="100753" bIns="50377" numCol="1" anchor="t" anchorCtr="0" compatLnSpc="1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buClrTx/>
              <a:buSzTx/>
              <a:buFontTx/>
            </a:pP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图像增强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—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频域处理</a:t>
            </a:r>
            <a:endParaRPr lang="zh-CN" altLang="en-US" sz="3965" b="1" kern="1200">
              <a:solidFill>
                <a:schemeClr val="accent1"/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pic>
        <p:nvPicPr>
          <p:cNvPr id="15363" name="图片 2" descr="1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596" y="1180704"/>
            <a:ext cx="7776898" cy="553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5"/>
    </p:custData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386" name="标题 1"/>
          <p:cNvSpPr>
            <a:spLocks noGrp="1"/>
          </p:cNvSpPr>
          <p:nvPr>
            <p:ph type="title" idx="4294967295"/>
          </p:nvPr>
        </p:nvSpPr>
        <p:spPr bwMode="auto">
          <a:xfrm>
            <a:off x="812800" y="78715"/>
            <a:ext cx="9067800" cy="78713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0753" tIns="50377" rIns="100753" bIns="50377" numCol="1" anchor="t" anchorCtr="0" compatLnSpc="1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buClrTx/>
              <a:buSzTx/>
              <a:buFontTx/>
            </a:pP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图像增强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—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频域处理</a:t>
            </a:r>
            <a:endParaRPr lang="zh-CN" altLang="en-US" sz="3965" b="1" kern="1200">
              <a:solidFill>
                <a:schemeClr val="accent1"/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pic>
        <p:nvPicPr>
          <p:cNvPr id="16387" name="图片 2" descr="1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02" y="1101990"/>
            <a:ext cx="9288198" cy="5420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5"/>
    </p:custData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410" name="标题 1"/>
          <p:cNvSpPr>
            <a:spLocks noGrp="1"/>
          </p:cNvSpPr>
          <p:nvPr>
            <p:ph type="title" idx="4294967295"/>
          </p:nvPr>
        </p:nvSpPr>
        <p:spPr bwMode="auto">
          <a:xfrm>
            <a:off x="812800" y="78715"/>
            <a:ext cx="9067800" cy="78713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0753" tIns="50377" rIns="100753" bIns="50377" numCol="1" anchor="t" anchorCtr="0" compatLnSpc="1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buClrTx/>
              <a:buSzTx/>
              <a:buFontTx/>
            </a:pP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图像增强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—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频域处理</a:t>
            </a:r>
            <a:endParaRPr lang="zh-CN" altLang="en-US" sz="3965" b="1" kern="1200">
              <a:solidFill>
                <a:schemeClr val="accent1"/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pic>
        <p:nvPicPr>
          <p:cNvPr id="17411" name="图片 3" descr="1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884" y="1180704"/>
            <a:ext cx="8201950" cy="5378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5"/>
    </p:custData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434" name="标题 1"/>
          <p:cNvSpPr>
            <a:spLocks noGrp="1"/>
          </p:cNvSpPr>
          <p:nvPr>
            <p:ph type="title" idx="4294967295"/>
          </p:nvPr>
        </p:nvSpPr>
        <p:spPr bwMode="auto">
          <a:xfrm>
            <a:off x="812800" y="78715"/>
            <a:ext cx="9067800" cy="78713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0753" tIns="50377" rIns="100753" bIns="50377" numCol="1" anchor="t" anchorCtr="0" compatLnSpc="1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buClrTx/>
              <a:buSzTx/>
              <a:buFontTx/>
            </a:pP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图像增强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—</a:t>
            </a:r>
            <a:r>
              <a:rPr lang="zh-CN" altLang="en-US" sz="3965" b="1" kern="1200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频域处理</a:t>
            </a:r>
            <a:endParaRPr lang="zh-CN" altLang="en-US" sz="3965" b="1" kern="1200">
              <a:solidFill>
                <a:schemeClr val="accent1"/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pic>
        <p:nvPicPr>
          <p:cNvPr id="18435" name="图片 2" descr="1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" y="1259417"/>
            <a:ext cx="9209485" cy="4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5"/>
    </p:custData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385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440" y="157427"/>
            <a:ext cx="3629569" cy="5457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02" y="5746089"/>
            <a:ext cx="9263709" cy="928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6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10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10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</p:tagLst>
</file>

<file path=ppt/tags/tag10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10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10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10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10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10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10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10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10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10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10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10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10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1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1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1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1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1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40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1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1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1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1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</p:tagLst>
</file>

<file path=ppt/tags/tag1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1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1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1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1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1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1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1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1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1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1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1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1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1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1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1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1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1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1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1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68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1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1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1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1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1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1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</p:tagLst>
</file>

<file path=ppt/tags/tag1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1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1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1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1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1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1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1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1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1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15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15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5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5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1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5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5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5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5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5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5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5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5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15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15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15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15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15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15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96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15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16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16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6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6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6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16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16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16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7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7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7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7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7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</p:tagLst>
</file>

<file path=ppt/tags/tag17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7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7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7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7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17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17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7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7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7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17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7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7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7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7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7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7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7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7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17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17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7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7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7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7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17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7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7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7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7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7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7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7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7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7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17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17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17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17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17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17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17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18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18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18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18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24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18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18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19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9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19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9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9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9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9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9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9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9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9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9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9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9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19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</p:tagLst>
</file>

<file path=ppt/tags/tag19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9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9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9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19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19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9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9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9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9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19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9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9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9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9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9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9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9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9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9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19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9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9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9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9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19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9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9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9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9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9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9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9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9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9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19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19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9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9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9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19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9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9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9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9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9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9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0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0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0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20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20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0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0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0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0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0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0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0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0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0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0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0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0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0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20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20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20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0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0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0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0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20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0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0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0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0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0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0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0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0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20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20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0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052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20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20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20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0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2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2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2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</p:tagLst>
</file>

<file path=ppt/tags/tag2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2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2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2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2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2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2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2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2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2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2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2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2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2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2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2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2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2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2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2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2280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2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2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2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2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</p:tagLst>
</file>

<file path=ppt/tags/tag2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2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2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2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2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2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2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2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2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2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4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2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2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2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2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2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5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2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2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508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2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5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5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5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5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5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5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5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5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5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5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25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6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6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26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6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6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6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6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6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6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6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6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6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6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6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26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</p:tagLst>
</file>

<file path=ppt/tags/tag26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6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6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6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6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26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26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6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6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6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26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6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6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6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6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6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6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6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6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26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26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6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6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6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6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6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6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6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6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6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6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6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6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6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26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26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26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26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26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26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27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27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27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27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27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27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7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7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736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27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7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7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7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7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7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7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7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7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7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7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7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7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8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8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8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28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28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</p:tagLst>
</file>

<file path=ppt/tags/tag28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8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8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8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8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28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28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8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8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8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28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8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8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8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8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8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8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8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8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28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28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28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28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9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29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9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29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29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9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9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9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9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29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9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9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9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9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9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9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9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9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9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9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29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9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9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9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9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9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9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9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9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9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9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29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29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29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9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9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964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29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9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9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9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9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9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9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9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9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9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9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9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9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0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0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0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0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0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0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0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0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0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0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0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0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0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0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0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0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30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0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0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0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0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0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30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0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0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0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0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0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0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0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0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30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0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0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0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0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0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0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0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0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0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0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0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0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0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30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</p:tagLst>
</file>

<file path=ppt/tags/tag30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0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0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0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0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30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30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0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0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0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0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3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3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3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3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3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3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3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3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3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3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3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3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3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192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3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3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3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3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</p:tagLst>
</file>

<file path=ppt/tags/tag3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3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3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3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3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3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3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3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3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3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3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3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3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3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3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3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3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3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20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3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3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5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3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3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</p:tagLst>
</file>

<file path=ppt/tags/tag3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3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</p:tagLst>
</file>

<file path=ppt/tags/tag35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5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5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5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5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5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3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5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5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5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35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5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5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5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5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5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5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5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5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35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35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5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5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35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5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35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5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5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5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5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5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5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35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5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5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35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35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5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5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5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5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35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5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5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5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5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5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5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5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5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5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5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6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36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6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6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6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6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36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6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6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6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6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6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6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6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6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6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6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36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6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6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6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6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6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6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6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6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6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6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36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36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36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6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6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6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36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6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6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6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6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6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6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6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6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6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36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36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6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6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648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36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6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6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6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6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6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6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6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6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6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6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6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6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6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6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6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6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6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37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37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37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7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37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7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7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7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7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7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7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7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7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7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7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7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7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7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7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37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</p:tagLst>
</file>

<file path=ppt/tags/tag37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7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7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7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7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37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37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7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37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37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37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37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7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7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7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7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38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38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8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8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8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8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38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8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8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8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8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8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8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8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8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8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38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38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8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8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8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38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8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8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8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8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8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8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8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8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8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38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8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8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8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8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8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8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8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8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8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38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38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8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8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8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38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8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8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8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8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8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8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8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8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38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38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8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8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876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38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8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8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8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8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8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8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8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8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8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8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8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8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8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8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8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8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8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8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8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8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39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9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39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9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9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9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9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9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9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9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39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39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9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39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9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9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</p:tagLst>
</file>

<file path=ppt/tags/tag40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0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0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0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0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40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40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0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0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0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40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0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0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0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0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0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0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0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0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40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40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0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0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0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0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40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0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0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0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0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0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0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0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0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0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40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40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40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40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0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0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0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40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0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0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0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0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0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0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0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40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0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0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40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0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0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0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0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0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0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40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0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0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0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40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40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0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0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0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0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0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0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0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0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0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0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0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0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0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0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4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104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4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4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4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4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4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</p:tagLst>
</file>

<file path=ppt/tags/tag4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4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4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4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4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4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4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4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4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4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4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4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4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4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4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4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4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332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4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4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4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4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4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4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</p:tagLst>
</file>

<file path=ppt/tags/tag4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44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4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4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4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4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4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4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4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4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5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4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4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4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4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4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45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5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4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45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5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45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45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5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56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4560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45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5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5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5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5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5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5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5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5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5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5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5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5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5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5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5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5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5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5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5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5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5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5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5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5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6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6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6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6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6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46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46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46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</p:tagLst>
</file>

<file path=ppt/tags/tag46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6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6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6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6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46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6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6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6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6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46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6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6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6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7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7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7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7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7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47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47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7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7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7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47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7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7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7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7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7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7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7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7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7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47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47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7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7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7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7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47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7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7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7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7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7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7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7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7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7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47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7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7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7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7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47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7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7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7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7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7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7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7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7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7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47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7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7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7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7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7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7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7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7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7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47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47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7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7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7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47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7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7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7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7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7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7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7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7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47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47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7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7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788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47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7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7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8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8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8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8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8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48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48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49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</p:tagLst>
</file>

<file path=ppt/tags/tag49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9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9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9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9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49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49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9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9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9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49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9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9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9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9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9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9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9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9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49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49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9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9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9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9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9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9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9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9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9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9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9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9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9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49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49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9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9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9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9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49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9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9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9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9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9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9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9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9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9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49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49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9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9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9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49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9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9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9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9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9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9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9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9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9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49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9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9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9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9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9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9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9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9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9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49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49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9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9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0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50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0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0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0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0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0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0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0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0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50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50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16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50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0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0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0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0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0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0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0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0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0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0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0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0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0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0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0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0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0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0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0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0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0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0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0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0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0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0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0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0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0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0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0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0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0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0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0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50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0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0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0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0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0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5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</p:tagLst>
</file>

<file path=ppt/tags/tag5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5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5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5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5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5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5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5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5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5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5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5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5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5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5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5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244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5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5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5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5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5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</p:tagLst>
</file>

<file path=ppt/tags/tag5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5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5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5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5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5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5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5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5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5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5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5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5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5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5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4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5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5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472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5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5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5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5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55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55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</p:tagLst>
</file>

<file path=ppt/tags/tag55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5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5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6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56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56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6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6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6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6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56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6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6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6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6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6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6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6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6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56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56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6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6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6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56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6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6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6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6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6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6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6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6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6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56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56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6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6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6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56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6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6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6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6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6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6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6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6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6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56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56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6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6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6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6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56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6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6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6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6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6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6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6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6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6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56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6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6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6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6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6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6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6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6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6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5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56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6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6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6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6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56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6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6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6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6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6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6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6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6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56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56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6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6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00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57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7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7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7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7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7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7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7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7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7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7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7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7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7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7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7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7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7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7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7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7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7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7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7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7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7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7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7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7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7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7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7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7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7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7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57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57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57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</p:tagLst>
</file>

<file path=ppt/tags/tag58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8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8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58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</p:tagLst>
</file>

<file path=ppt/tags/tag58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8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8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8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8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5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8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58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8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8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8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8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58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8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8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8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8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8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8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8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8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8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58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58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8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8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58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8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58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8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8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8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8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8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8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8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58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8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8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58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58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58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8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5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8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58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8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8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8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8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58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8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8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8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8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8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8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8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8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8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8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58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8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8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9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9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9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9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9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9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9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9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59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59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59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9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9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9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59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9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9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9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9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9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9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9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9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9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59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59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28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59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9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9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9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9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9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9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9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9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9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9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9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9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9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9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9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9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9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9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9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9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9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9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9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9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9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9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9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9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9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9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9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9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9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9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9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9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9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9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9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9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9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9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9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9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9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9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9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9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9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9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9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9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9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9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9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9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9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9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0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0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0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0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0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0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60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0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0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60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0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0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0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0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0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0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0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0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60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0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0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60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0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0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0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0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0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0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0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0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0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0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0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0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0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0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0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</p:tagLst>
</file>

<file path=ppt/tags/tag60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0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0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0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0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60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60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0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0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0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0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60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0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0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0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0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0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60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0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0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0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60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60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0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0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0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0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6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0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0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0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0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0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0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0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0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0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0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0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60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60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0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0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0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0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60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0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0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6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6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6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6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6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6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6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6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6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56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6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6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6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6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6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6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</p:tagLst>
</file>

<file path=ppt/tags/tag6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6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6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6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6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6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6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6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6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6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6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6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6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6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6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6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6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6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6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6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6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384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6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38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38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389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39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39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394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39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400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403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40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40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641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1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1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13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41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41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42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2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2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2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24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42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430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433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43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439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44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43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44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4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4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4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45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5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5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45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5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5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5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5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46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6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4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46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6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6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6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6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6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47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7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7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73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47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7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7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7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48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8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8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8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8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85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48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8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49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9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9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93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49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9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9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9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50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0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0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0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04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50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0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0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51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1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1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1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1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1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1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1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1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19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6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52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2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2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2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2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2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5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53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3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3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3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34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53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3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3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540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5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54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4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4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4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4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4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550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5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55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5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5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5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5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58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5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5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56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6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6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64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5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5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56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6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6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570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5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5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57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7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7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7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7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7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79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5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5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58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8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8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8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8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8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8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89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5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5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59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9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9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9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9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9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9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9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600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6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6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60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0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0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0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0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0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0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610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6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6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61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1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1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1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1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6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6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62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2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2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2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2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25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6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6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62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2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663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3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3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3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3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3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3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6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6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63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664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4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4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4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4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4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6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6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64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65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5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5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53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6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6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65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6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6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659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6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6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66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6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6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665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6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6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668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6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6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67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6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6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674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6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6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67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6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6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680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6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6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683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6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6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68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6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6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689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66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6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69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6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6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695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6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6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698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6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7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70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7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7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704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7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7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70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7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7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710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7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7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713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7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7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71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7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7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719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7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7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72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7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7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725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7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7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728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7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7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73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7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7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734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7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7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73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7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7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740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7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7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743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7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7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74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7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7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749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7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7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75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7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7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755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7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7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758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7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7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76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7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7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764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7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7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76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7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7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770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7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7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773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7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7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77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7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7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779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7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7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78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7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7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785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7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7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788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7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67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79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7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7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794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7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7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79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7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7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6800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8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8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803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8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8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80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8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8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809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8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8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81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8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8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815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8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8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818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8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8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82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8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8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824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8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8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82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8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8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830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8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8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833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8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8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83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8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8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839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84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68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8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84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8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8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845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8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8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848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8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8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85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8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8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854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8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8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85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8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8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60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8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8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863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8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8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86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8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8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869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8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8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87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8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8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875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8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8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878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8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8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88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8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8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884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8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8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88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8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8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890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8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8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893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8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8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89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8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8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899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9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9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90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9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9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905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9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9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908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9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9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91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9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9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914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9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9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91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9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9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920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9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9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923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9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9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92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9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69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92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93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93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7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7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7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b600c0-4e7e-45bd-8a28-b4e29ea02b15}"/>
</p:tagLst>
</file>

<file path=ppt/tags/tag8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822731-9259-426f-ab48-5a440f2be7ac}"/>
</p:tagLst>
</file>

<file path=ppt/tags/tag8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8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8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8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8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8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8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8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8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8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8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8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8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8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9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9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9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9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9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9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9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9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9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12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9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9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Office 主题​​">
  <a:themeElements>
    <a:clrScheme name="自定义 4">
      <a:dk1>
        <a:srgbClr val="000000"/>
      </a:dk1>
      <a:lt1>
        <a:srgbClr val="FFFFFF"/>
      </a:lt1>
      <a:dk2>
        <a:srgbClr val="DBE6F1"/>
      </a:dk2>
      <a:lt2>
        <a:srgbClr val="FFFFFF"/>
      </a:lt2>
      <a:accent1>
        <a:srgbClr val="4373A3"/>
      </a:accent1>
      <a:accent2>
        <a:srgbClr val="4B9DA4"/>
      </a:accent2>
      <a:accent3>
        <a:srgbClr val="4BA786"/>
      </a:accent3>
      <a:accent4>
        <a:srgbClr val="4CA560"/>
      </a:accent4>
      <a:accent5>
        <a:srgbClr val="53A646"/>
      </a:accent5>
      <a:accent6>
        <a:srgbClr val="75A445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Office 主题​​">
  <a:themeElements>
    <a:clrScheme name="自定义 4">
      <a:dk1>
        <a:srgbClr val="000000"/>
      </a:dk1>
      <a:lt1>
        <a:srgbClr val="FFFFFF"/>
      </a:lt1>
      <a:dk2>
        <a:srgbClr val="DBE6F1"/>
      </a:dk2>
      <a:lt2>
        <a:srgbClr val="FFFFFF"/>
      </a:lt2>
      <a:accent1>
        <a:srgbClr val="4373A3"/>
      </a:accent1>
      <a:accent2>
        <a:srgbClr val="4B9DA4"/>
      </a:accent2>
      <a:accent3>
        <a:srgbClr val="4BA786"/>
      </a:accent3>
      <a:accent4>
        <a:srgbClr val="4CA560"/>
      </a:accent4>
      <a:accent5>
        <a:srgbClr val="53A646"/>
      </a:accent5>
      <a:accent6>
        <a:srgbClr val="75A445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Office 主题​​">
  <a:themeElements>
    <a:clrScheme name="自定义 4">
      <a:dk1>
        <a:srgbClr val="000000"/>
      </a:dk1>
      <a:lt1>
        <a:srgbClr val="FFFFFF"/>
      </a:lt1>
      <a:dk2>
        <a:srgbClr val="DBE6F1"/>
      </a:dk2>
      <a:lt2>
        <a:srgbClr val="FFFFFF"/>
      </a:lt2>
      <a:accent1>
        <a:srgbClr val="4373A3"/>
      </a:accent1>
      <a:accent2>
        <a:srgbClr val="4B9DA4"/>
      </a:accent2>
      <a:accent3>
        <a:srgbClr val="4BA786"/>
      </a:accent3>
      <a:accent4>
        <a:srgbClr val="4CA560"/>
      </a:accent4>
      <a:accent5>
        <a:srgbClr val="53A646"/>
      </a:accent5>
      <a:accent6>
        <a:srgbClr val="75A445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2_Office 主题​​">
  <a:themeElements>
    <a:clrScheme name="自定义 4">
      <a:dk1>
        <a:srgbClr val="000000"/>
      </a:dk1>
      <a:lt1>
        <a:srgbClr val="FFFFFF"/>
      </a:lt1>
      <a:dk2>
        <a:srgbClr val="DBE6F1"/>
      </a:dk2>
      <a:lt2>
        <a:srgbClr val="FFFFFF"/>
      </a:lt2>
      <a:accent1>
        <a:srgbClr val="4373A3"/>
      </a:accent1>
      <a:accent2>
        <a:srgbClr val="4B9DA4"/>
      </a:accent2>
      <a:accent3>
        <a:srgbClr val="4BA786"/>
      </a:accent3>
      <a:accent4>
        <a:srgbClr val="4CA560"/>
      </a:accent4>
      <a:accent5>
        <a:srgbClr val="53A646"/>
      </a:accent5>
      <a:accent6>
        <a:srgbClr val="75A445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3_Office 主题​​">
  <a:themeElements>
    <a:clrScheme name="自定义 4">
      <a:dk1>
        <a:srgbClr val="000000"/>
      </a:dk1>
      <a:lt1>
        <a:srgbClr val="FFFFFF"/>
      </a:lt1>
      <a:dk2>
        <a:srgbClr val="DBE6F1"/>
      </a:dk2>
      <a:lt2>
        <a:srgbClr val="FFFFFF"/>
      </a:lt2>
      <a:accent1>
        <a:srgbClr val="4373A3"/>
      </a:accent1>
      <a:accent2>
        <a:srgbClr val="4B9DA4"/>
      </a:accent2>
      <a:accent3>
        <a:srgbClr val="4BA786"/>
      </a:accent3>
      <a:accent4>
        <a:srgbClr val="4CA560"/>
      </a:accent4>
      <a:accent5>
        <a:srgbClr val="53A646"/>
      </a:accent5>
      <a:accent6>
        <a:srgbClr val="75A445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7_Office 主题​​">
  <a:themeElements>
    <a:clrScheme name="自定义 4">
      <a:dk1>
        <a:srgbClr val="000000"/>
      </a:dk1>
      <a:lt1>
        <a:srgbClr val="FFFFFF"/>
      </a:lt1>
      <a:dk2>
        <a:srgbClr val="DBE6F1"/>
      </a:dk2>
      <a:lt2>
        <a:srgbClr val="FFFFFF"/>
      </a:lt2>
      <a:accent1>
        <a:srgbClr val="4373A3"/>
      </a:accent1>
      <a:accent2>
        <a:srgbClr val="4B9DA4"/>
      </a:accent2>
      <a:accent3>
        <a:srgbClr val="4BA786"/>
      </a:accent3>
      <a:accent4>
        <a:srgbClr val="4CA560"/>
      </a:accent4>
      <a:accent5>
        <a:srgbClr val="53A646"/>
      </a:accent5>
      <a:accent6>
        <a:srgbClr val="75A445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8_Office 主题​​">
  <a:themeElements>
    <a:clrScheme name="自定义 4">
      <a:dk1>
        <a:srgbClr val="000000"/>
      </a:dk1>
      <a:lt1>
        <a:srgbClr val="FFFFFF"/>
      </a:lt1>
      <a:dk2>
        <a:srgbClr val="DBE6F1"/>
      </a:dk2>
      <a:lt2>
        <a:srgbClr val="FFFFFF"/>
      </a:lt2>
      <a:accent1>
        <a:srgbClr val="4373A3"/>
      </a:accent1>
      <a:accent2>
        <a:srgbClr val="4B9DA4"/>
      </a:accent2>
      <a:accent3>
        <a:srgbClr val="4BA786"/>
      </a:accent3>
      <a:accent4>
        <a:srgbClr val="4CA560"/>
      </a:accent4>
      <a:accent5>
        <a:srgbClr val="53A646"/>
      </a:accent5>
      <a:accent6>
        <a:srgbClr val="75A445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9_Office 主题​​">
  <a:themeElements>
    <a:clrScheme name="自定义 4">
      <a:dk1>
        <a:srgbClr val="000000"/>
      </a:dk1>
      <a:lt1>
        <a:srgbClr val="FFFFFF"/>
      </a:lt1>
      <a:dk2>
        <a:srgbClr val="DBE6F1"/>
      </a:dk2>
      <a:lt2>
        <a:srgbClr val="FFFFFF"/>
      </a:lt2>
      <a:accent1>
        <a:srgbClr val="4373A3"/>
      </a:accent1>
      <a:accent2>
        <a:srgbClr val="4B9DA4"/>
      </a:accent2>
      <a:accent3>
        <a:srgbClr val="4BA786"/>
      </a:accent3>
      <a:accent4>
        <a:srgbClr val="4CA560"/>
      </a:accent4>
      <a:accent5>
        <a:srgbClr val="53A646"/>
      </a:accent5>
      <a:accent6>
        <a:srgbClr val="75A445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20_Office 主题​​">
  <a:themeElements>
    <a:clrScheme name="自定义 4">
      <a:dk1>
        <a:srgbClr val="000000"/>
      </a:dk1>
      <a:lt1>
        <a:srgbClr val="FFFFFF"/>
      </a:lt1>
      <a:dk2>
        <a:srgbClr val="DBE6F1"/>
      </a:dk2>
      <a:lt2>
        <a:srgbClr val="FFFFFF"/>
      </a:lt2>
      <a:accent1>
        <a:srgbClr val="4373A3"/>
      </a:accent1>
      <a:accent2>
        <a:srgbClr val="4B9DA4"/>
      </a:accent2>
      <a:accent3>
        <a:srgbClr val="4BA786"/>
      </a:accent3>
      <a:accent4>
        <a:srgbClr val="4CA560"/>
      </a:accent4>
      <a:accent5>
        <a:srgbClr val="53A646"/>
      </a:accent5>
      <a:accent6>
        <a:srgbClr val="75A445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21_Office 主题​​">
  <a:themeElements>
    <a:clrScheme name="自定义 4">
      <a:dk1>
        <a:srgbClr val="000000"/>
      </a:dk1>
      <a:lt1>
        <a:srgbClr val="FFFFFF"/>
      </a:lt1>
      <a:dk2>
        <a:srgbClr val="DBE6F1"/>
      </a:dk2>
      <a:lt2>
        <a:srgbClr val="FFFFFF"/>
      </a:lt2>
      <a:accent1>
        <a:srgbClr val="4373A3"/>
      </a:accent1>
      <a:accent2>
        <a:srgbClr val="4B9DA4"/>
      </a:accent2>
      <a:accent3>
        <a:srgbClr val="4BA786"/>
      </a:accent3>
      <a:accent4>
        <a:srgbClr val="4CA560"/>
      </a:accent4>
      <a:accent5>
        <a:srgbClr val="53A646"/>
      </a:accent5>
      <a:accent6>
        <a:srgbClr val="75A445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4">
      <a:dk1>
        <a:srgbClr val="000000"/>
      </a:dk1>
      <a:lt1>
        <a:srgbClr val="FFFFFF"/>
      </a:lt1>
      <a:dk2>
        <a:srgbClr val="DBE6F1"/>
      </a:dk2>
      <a:lt2>
        <a:srgbClr val="FFFFFF"/>
      </a:lt2>
      <a:accent1>
        <a:srgbClr val="4373A3"/>
      </a:accent1>
      <a:accent2>
        <a:srgbClr val="4B9DA4"/>
      </a:accent2>
      <a:accent3>
        <a:srgbClr val="4BA786"/>
      </a:accent3>
      <a:accent4>
        <a:srgbClr val="4CA560"/>
      </a:accent4>
      <a:accent5>
        <a:srgbClr val="53A646"/>
      </a:accent5>
      <a:accent6>
        <a:srgbClr val="75A445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22_Office 主题​​">
  <a:themeElements>
    <a:clrScheme name="自定义 4">
      <a:dk1>
        <a:srgbClr val="000000"/>
      </a:dk1>
      <a:lt1>
        <a:srgbClr val="FFFFFF"/>
      </a:lt1>
      <a:dk2>
        <a:srgbClr val="DBE6F1"/>
      </a:dk2>
      <a:lt2>
        <a:srgbClr val="FFFFFF"/>
      </a:lt2>
      <a:accent1>
        <a:srgbClr val="4373A3"/>
      </a:accent1>
      <a:accent2>
        <a:srgbClr val="4B9DA4"/>
      </a:accent2>
      <a:accent3>
        <a:srgbClr val="4BA786"/>
      </a:accent3>
      <a:accent4>
        <a:srgbClr val="4CA560"/>
      </a:accent4>
      <a:accent5>
        <a:srgbClr val="53A646"/>
      </a:accent5>
      <a:accent6>
        <a:srgbClr val="75A445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14_Office 主题​​">
  <a:themeElements>
    <a:clrScheme name="自定义 4">
      <a:dk1>
        <a:srgbClr val="000000"/>
      </a:dk1>
      <a:lt1>
        <a:srgbClr val="FFFFFF"/>
      </a:lt1>
      <a:dk2>
        <a:srgbClr val="DBE6F1"/>
      </a:dk2>
      <a:lt2>
        <a:srgbClr val="FFFFFF"/>
      </a:lt2>
      <a:accent1>
        <a:srgbClr val="4373A3"/>
      </a:accent1>
      <a:accent2>
        <a:srgbClr val="4B9DA4"/>
      </a:accent2>
      <a:accent3>
        <a:srgbClr val="4BA786"/>
      </a:accent3>
      <a:accent4>
        <a:srgbClr val="4CA560"/>
      </a:accent4>
      <a:accent5>
        <a:srgbClr val="53A646"/>
      </a:accent5>
      <a:accent6>
        <a:srgbClr val="75A445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15_Office 主题​​">
  <a:themeElements>
    <a:clrScheme name="自定义 4">
      <a:dk1>
        <a:srgbClr val="000000"/>
      </a:dk1>
      <a:lt1>
        <a:srgbClr val="FFFFFF"/>
      </a:lt1>
      <a:dk2>
        <a:srgbClr val="DBE6F1"/>
      </a:dk2>
      <a:lt2>
        <a:srgbClr val="FFFFFF"/>
      </a:lt2>
      <a:accent1>
        <a:srgbClr val="4373A3"/>
      </a:accent1>
      <a:accent2>
        <a:srgbClr val="4B9DA4"/>
      </a:accent2>
      <a:accent3>
        <a:srgbClr val="4BA786"/>
      </a:accent3>
      <a:accent4>
        <a:srgbClr val="4CA560"/>
      </a:accent4>
      <a:accent5>
        <a:srgbClr val="53A646"/>
      </a:accent5>
      <a:accent6>
        <a:srgbClr val="75A445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16_Office 主题​​">
  <a:themeElements>
    <a:clrScheme name="自定义 4">
      <a:dk1>
        <a:srgbClr val="000000"/>
      </a:dk1>
      <a:lt1>
        <a:srgbClr val="FFFFFF"/>
      </a:lt1>
      <a:dk2>
        <a:srgbClr val="DBE6F1"/>
      </a:dk2>
      <a:lt2>
        <a:srgbClr val="FFFFFF"/>
      </a:lt2>
      <a:accent1>
        <a:srgbClr val="4373A3"/>
      </a:accent1>
      <a:accent2>
        <a:srgbClr val="4B9DA4"/>
      </a:accent2>
      <a:accent3>
        <a:srgbClr val="4BA786"/>
      </a:accent3>
      <a:accent4>
        <a:srgbClr val="4CA560"/>
      </a:accent4>
      <a:accent5>
        <a:srgbClr val="53A646"/>
      </a:accent5>
      <a:accent6>
        <a:srgbClr val="75A445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23_Office 主题​​">
  <a:themeElements>
    <a:clrScheme name="自定义 4">
      <a:dk1>
        <a:srgbClr val="000000"/>
      </a:dk1>
      <a:lt1>
        <a:srgbClr val="FFFFFF"/>
      </a:lt1>
      <a:dk2>
        <a:srgbClr val="DBE6F1"/>
      </a:dk2>
      <a:lt2>
        <a:srgbClr val="FFFFFF"/>
      </a:lt2>
      <a:accent1>
        <a:srgbClr val="4373A3"/>
      </a:accent1>
      <a:accent2>
        <a:srgbClr val="4B9DA4"/>
      </a:accent2>
      <a:accent3>
        <a:srgbClr val="4BA786"/>
      </a:accent3>
      <a:accent4>
        <a:srgbClr val="4CA560"/>
      </a:accent4>
      <a:accent5>
        <a:srgbClr val="53A646"/>
      </a:accent5>
      <a:accent6>
        <a:srgbClr val="75A445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24_Office 主题​​">
  <a:themeElements>
    <a:clrScheme name="自定义 4">
      <a:dk1>
        <a:srgbClr val="000000"/>
      </a:dk1>
      <a:lt1>
        <a:srgbClr val="FFFFFF"/>
      </a:lt1>
      <a:dk2>
        <a:srgbClr val="DBE6F1"/>
      </a:dk2>
      <a:lt2>
        <a:srgbClr val="FFFFFF"/>
      </a:lt2>
      <a:accent1>
        <a:srgbClr val="4373A3"/>
      </a:accent1>
      <a:accent2>
        <a:srgbClr val="4B9DA4"/>
      </a:accent2>
      <a:accent3>
        <a:srgbClr val="4BA786"/>
      </a:accent3>
      <a:accent4>
        <a:srgbClr val="4CA560"/>
      </a:accent4>
      <a:accent5>
        <a:srgbClr val="53A646"/>
      </a:accent5>
      <a:accent6>
        <a:srgbClr val="75A445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25_Office 主题​​">
  <a:themeElements>
    <a:clrScheme name="自定义 4">
      <a:dk1>
        <a:srgbClr val="000000"/>
      </a:dk1>
      <a:lt1>
        <a:srgbClr val="FFFFFF"/>
      </a:lt1>
      <a:dk2>
        <a:srgbClr val="DBE6F1"/>
      </a:dk2>
      <a:lt2>
        <a:srgbClr val="FFFFFF"/>
      </a:lt2>
      <a:accent1>
        <a:srgbClr val="4373A3"/>
      </a:accent1>
      <a:accent2>
        <a:srgbClr val="4B9DA4"/>
      </a:accent2>
      <a:accent3>
        <a:srgbClr val="4BA786"/>
      </a:accent3>
      <a:accent4>
        <a:srgbClr val="4CA560"/>
      </a:accent4>
      <a:accent5>
        <a:srgbClr val="53A646"/>
      </a:accent5>
      <a:accent6>
        <a:srgbClr val="75A445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26_Office 主题​​">
  <a:themeElements>
    <a:clrScheme name="自定义 4">
      <a:dk1>
        <a:srgbClr val="000000"/>
      </a:dk1>
      <a:lt1>
        <a:srgbClr val="FFFFFF"/>
      </a:lt1>
      <a:dk2>
        <a:srgbClr val="DBE6F1"/>
      </a:dk2>
      <a:lt2>
        <a:srgbClr val="FFFFFF"/>
      </a:lt2>
      <a:accent1>
        <a:srgbClr val="4373A3"/>
      </a:accent1>
      <a:accent2>
        <a:srgbClr val="4B9DA4"/>
      </a:accent2>
      <a:accent3>
        <a:srgbClr val="4BA786"/>
      </a:accent3>
      <a:accent4>
        <a:srgbClr val="4CA560"/>
      </a:accent4>
      <a:accent5>
        <a:srgbClr val="53A646"/>
      </a:accent5>
      <a:accent6>
        <a:srgbClr val="75A445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27_Office 主题​​">
  <a:themeElements>
    <a:clrScheme name="自定义 4">
      <a:dk1>
        <a:srgbClr val="000000"/>
      </a:dk1>
      <a:lt1>
        <a:srgbClr val="FFFFFF"/>
      </a:lt1>
      <a:dk2>
        <a:srgbClr val="DBE6F1"/>
      </a:dk2>
      <a:lt2>
        <a:srgbClr val="FFFFFF"/>
      </a:lt2>
      <a:accent1>
        <a:srgbClr val="4373A3"/>
      </a:accent1>
      <a:accent2>
        <a:srgbClr val="4B9DA4"/>
      </a:accent2>
      <a:accent3>
        <a:srgbClr val="4BA786"/>
      </a:accent3>
      <a:accent4>
        <a:srgbClr val="4CA560"/>
      </a:accent4>
      <a:accent5>
        <a:srgbClr val="53A646"/>
      </a:accent5>
      <a:accent6>
        <a:srgbClr val="75A445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28_Office 主题​​">
  <a:themeElements>
    <a:clrScheme name="自定义 4">
      <a:dk1>
        <a:srgbClr val="000000"/>
      </a:dk1>
      <a:lt1>
        <a:srgbClr val="FFFFFF"/>
      </a:lt1>
      <a:dk2>
        <a:srgbClr val="DBE6F1"/>
      </a:dk2>
      <a:lt2>
        <a:srgbClr val="FFFFFF"/>
      </a:lt2>
      <a:accent1>
        <a:srgbClr val="4373A3"/>
      </a:accent1>
      <a:accent2>
        <a:srgbClr val="4B9DA4"/>
      </a:accent2>
      <a:accent3>
        <a:srgbClr val="4BA786"/>
      </a:accent3>
      <a:accent4>
        <a:srgbClr val="4CA560"/>
      </a:accent4>
      <a:accent5>
        <a:srgbClr val="53A646"/>
      </a:accent5>
      <a:accent6>
        <a:srgbClr val="75A445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自定义 4">
      <a:dk1>
        <a:srgbClr val="000000"/>
      </a:dk1>
      <a:lt1>
        <a:srgbClr val="FFFFFF"/>
      </a:lt1>
      <a:dk2>
        <a:srgbClr val="DBE6F1"/>
      </a:dk2>
      <a:lt2>
        <a:srgbClr val="FFFFFF"/>
      </a:lt2>
      <a:accent1>
        <a:srgbClr val="4373A3"/>
      </a:accent1>
      <a:accent2>
        <a:srgbClr val="4B9DA4"/>
      </a:accent2>
      <a:accent3>
        <a:srgbClr val="4BA786"/>
      </a:accent3>
      <a:accent4>
        <a:srgbClr val="4CA560"/>
      </a:accent4>
      <a:accent5>
        <a:srgbClr val="53A646"/>
      </a:accent5>
      <a:accent6>
        <a:srgbClr val="75A445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自定义 4">
      <a:dk1>
        <a:srgbClr val="000000"/>
      </a:dk1>
      <a:lt1>
        <a:srgbClr val="FFFFFF"/>
      </a:lt1>
      <a:dk2>
        <a:srgbClr val="DBE6F1"/>
      </a:dk2>
      <a:lt2>
        <a:srgbClr val="FFFFFF"/>
      </a:lt2>
      <a:accent1>
        <a:srgbClr val="4373A3"/>
      </a:accent1>
      <a:accent2>
        <a:srgbClr val="4B9DA4"/>
      </a:accent2>
      <a:accent3>
        <a:srgbClr val="4BA786"/>
      </a:accent3>
      <a:accent4>
        <a:srgbClr val="4CA560"/>
      </a:accent4>
      <a:accent5>
        <a:srgbClr val="53A646"/>
      </a:accent5>
      <a:accent6>
        <a:srgbClr val="75A445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自定义 4">
      <a:dk1>
        <a:srgbClr val="000000"/>
      </a:dk1>
      <a:lt1>
        <a:srgbClr val="FFFFFF"/>
      </a:lt1>
      <a:dk2>
        <a:srgbClr val="DBE6F1"/>
      </a:dk2>
      <a:lt2>
        <a:srgbClr val="FFFFFF"/>
      </a:lt2>
      <a:accent1>
        <a:srgbClr val="4373A3"/>
      </a:accent1>
      <a:accent2>
        <a:srgbClr val="4B9DA4"/>
      </a:accent2>
      <a:accent3>
        <a:srgbClr val="4BA786"/>
      </a:accent3>
      <a:accent4>
        <a:srgbClr val="4CA560"/>
      </a:accent4>
      <a:accent5>
        <a:srgbClr val="53A646"/>
      </a:accent5>
      <a:accent6>
        <a:srgbClr val="75A445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​​">
  <a:themeElements>
    <a:clrScheme name="自定义 4">
      <a:dk1>
        <a:srgbClr val="000000"/>
      </a:dk1>
      <a:lt1>
        <a:srgbClr val="FFFFFF"/>
      </a:lt1>
      <a:dk2>
        <a:srgbClr val="DBE6F1"/>
      </a:dk2>
      <a:lt2>
        <a:srgbClr val="FFFFFF"/>
      </a:lt2>
      <a:accent1>
        <a:srgbClr val="4373A3"/>
      </a:accent1>
      <a:accent2>
        <a:srgbClr val="4B9DA4"/>
      </a:accent2>
      <a:accent3>
        <a:srgbClr val="4BA786"/>
      </a:accent3>
      <a:accent4>
        <a:srgbClr val="4CA560"/>
      </a:accent4>
      <a:accent5>
        <a:srgbClr val="53A646"/>
      </a:accent5>
      <a:accent6>
        <a:srgbClr val="75A445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主题​​">
  <a:themeElements>
    <a:clrScheme name="自定义 4">
      <a:dk1>
        <a:srgbClr val="000000"/>
      </a:dk1>
      <a:lt1>
        <a:srgbClr val="FFFFFF"/>
      </a:lt1>
      <a:dk2>
        <a:srgbClr val="DBE6F1"/>
      </a:dk2>
      <a:lt2>
        <a:srgbClr val="FFFFFF"/>
      </a:lt2>
      <a:accent1>
        <a:srgbClr val="4373A3"/>
      </a:accent1>
      <a:accent2>
        <a:srgbClr val="4B9DA4"/>
      </a:accent2>
      <a:accent3>
        <a:srgbClr val="4BA786"/>
      </a:accent3>
      <a:accent4>
        <a:srgbClr val="4CA560"/>
      </a:accent4>
      <a:accent5>
        <a:srgbClr val="53A646"/>
      </a:accent5>
      <a:accent6>
        <a:srgbClr val="75A445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主题​​">
  <a:themeElements>
    <a:clrScheme name="自定义 4">
      <a:dk1>
        <a:srgbClr val="000000"/>
      </a:dk1>
      <a:lt1>
        <a:srgbClr val="FFFFFF"/>
      </a:lt1>
      <a:dk2>
        <a:srgbClr val="DBE6F1"/>
      </a:dk2>
      <a:lt2>
        <a:srgbClr val="FFFFFF"/>
      </a:lt2>
      <a:accent1>
        <a:srgbClr val="4373A3"/>
      </a:accent1>
      <a:accent2>
        <a:srgbClr val="4B9DA4"/>
      </a:accent2>
      <a:accent3>
        <a:srgbClr val="4BA786"/>
      </a:accent3>
      <a:accent4>
        <a:srgbClr val="4CA560"/>
      </a:accent4>
      <a:accent5>
        <a:srgbClr val="53A646"/>
      </a:accent5>
      <a:accent6>
        <a:srgbClr val="75A445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主题​​">
  <a:themeElements>
    <a:clrScheme name="自定义 4">
      <a:dk1>
        <a:srgbClr val="000000"/>
      </a:dk1>
      <a:lt1>
        <a:srgbClr val="FFFFFF"/>
      </a:lt1>
      <a:dk2>
        <a:srgbClr val="DBE6F1"/>
      </a:dk2>
      <a:lt2>
        <a:srgbClr val="FFFFFF"/>
      </a:lt2>
      <a:accent1>
        <a:srgbClr val="4373A3"/>
      </a:accent1>
      <a:accent2>
        <a:srgbClr val="4B9DA4"/>
      </a:accent2>
      <a:accent3>
        <a:srgbClr val="4BA786"/>
      </a:accent3>
      <a:accent4>
        <a:srgbClr val="4CA560"/>
      </a:accent4>
      <a:accent5>
        <a:srgbClr val="53A646"/>
      </a:accent5>
      <a:accent6>
        <a:srgbClr val="75A445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3865</Words>
  <Application>WPS 演示</Application>
  <PresentationFormat>自定义</PresentationFormat>
  <Paragraphs>431</Paragraphs>
  <Slides>130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29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130</vt:i4>
      </vt:variant>
    </vt:vector>
  </HeadingPairs>
  <TitlesOfParts>
    <vt:vector size="177" baseType="lpstr">
      <vt:lpstr>Arial</vt:lpstr>
      <vt:lpstr>宋体</vt:lpstr>
      <vt:lpstr>Wingdings</vt:lpstr>
      <vt:lpstr>微软雅黑</vt:lpstr>
      <vt:lpstr>汉仪旗黑-85S</vt:lpstr>
      <vt:lpstr>黑体</vt:lpstr>
      <vt:lpstr>Times New Roman</vt:lpstr>
      <vt:lpstr>汉仪旗黑-85S</vt:lpstr>
      <vt:lpstr>楷体_GB2312</vt:lpstr>
      <vt:lpstr>新宋体</vt:lpstr>
      <vt:lpstr>Arial Unicode MS</vt:lpstr>
      <vt:lpstr>Calibri</vt:lpstr>
      <vt:lpstr>Symbol</vt:lpstr>
      <vt:lpstr>Office Theme</vt:lpstr>
      <vt:lpstr>1_Office 主题​​</vt:lpstr>
      <vt:lpstr>2_Office 主题​​</vt:lpstr>
      <vt:lpstr>3_Office 主题​​</vt:lpstr>
      <vt:lpstr>4_Office 主题​​</vt:lpstr>
      <vt:lpstr>5_Office 主题​​</vt:lpstr>
      <vt:lpstr>6_Office 主题​​</vt:lpstr>
      <vt:lpstr>7_Office 主题​​</vt:lpstr>
      <vt:lpstr>8_Office 主题​​</vt:lpstr>
      <vt:lpstr>9_Office 主题​​</vt:lpstr>
      <vt:lpstr>10_Office 主题​​</vt:lpstr>
      <vt:lpstr>11_Office 主题​​</vt:lpstr>
      <vt:lpstr>12_Office 主题​​</vt:lpstr>
      <vt:lpstr>13_Office 主题​​</vt:lpstr>
      <vt:lpstr>17_Office 主题​​</vt:lpstr>
      <vt:lpstr>18_Office 主题​​</vt:lpstr>
      <vt:lpstr>19_Office 主题​​</vt:lpstr>
      <vt:lpstr>20_Office 主题​​</vt:lpstr>
      <vt:lpstr>21_Office 主题​​</vt:lpstr>
      <vt:lpstr>22_Office 主题​​</vt:lpstr>
      <vt:lpstr>14_Office 主题​​</vt:lpstr>
      <vt:lpstr>15_Office 主题​​</vt:lpstr>
      <vt:lpstr>16_Office 主题​​</vt:lpstr>
      <vt:lpstr>23_Office 主题​​</vt:lpstr>
      <vt:lpstr>24_Office 主题​​</vt:lpstr>
      <vt:lpstr>25_Office 主题​​</vt:lpstr>
      <vt:lpstr>26_Office 主题​​</vt:lpstr>
      <vt:lpstr>27_Office 主题​​</vt:lpstr>
      <vt:lpstr>28_Office 主题​​</vt:lpstr>
      <vt:lpstr>Equation.3</vt:lpstr>
      <vt:lpstr>Equation.3</vt:lpstr>
      <vt:lpstr>Equation.3</vt:lpstr>
      <vt:lpstr>Equation.3</vt:lpstr>
      <vt:lpstr>Equation.3</vt:lpstr>
      <vt:lpstr>PowerPoint 演示文稿</vt:lpstr>
      <vt:lpstr>PowerPoint 演示文稿</vt:lpstr>
      <vt:lpstr>应用的例子</vt:lpstr>
      <vt:lpstr>PowerPoint 演示文稿</vt:lpstr>
      <vt:lpstr>傅里叶变换的直观描述</vt:lpstr>
      <vt:lpstr>傅里叶变换的直观描述</vt:lpstr>
      <vt:lpstr>PowerPoint 演示文稿</vt:lpstr>
      <vt:lpstr>欧拉（Euler）</vt:lpstr>
      <vt:lpstr>PowerPoint 演示文稿</vt:lpstr>
      <vt:lpstr>傅里叶变换的解释</vt:lpstr>
      <vt:lpstr>傅里叶变换的解释</vt:lpstr>
      <vt:lpstr>傅里叶变换的解释</vt:lpstr>
      <vt:lpstr>傅里叶变换的解释</vt:lpstr>
      <vt:lpstr>傅里叶变换的解释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二维离散傅里叶变换位移实例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傅里叶变换应用——图像压缩</vt:lpstr>
      <vt:lpstr>傅里叶变换应用——图像压缩</vt:lpstr>
      <vt:lpstr>傅里叶变换——图像压缩</vt:lpstr>
      <vt:lpstr>傅里叶变换应用——图像压缩</vt:lpstr>
      <vt:lpstr>PowerPoint 演示文稿</vt:lpstr>
      <vt:lpstr>PowerPoint 演示文稿</vt:lpstr>
      <vt:lpstr>傅里叶变换的问题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离散余弦变换应用——压缩编码</vt:lpstr>
      <vt:lpstr>离散余弦变换应用——压缩编码</vt:lpstr>
      <vt:lpstr>离散余弦变换在图像处理中的应用</vt:lpstr>
      <vt:lpstr>图像增强—频域处理</vt:lpstr>
      <vt:lpstr>图像增强—频域处理</vt:lpstr>
      <vt:lpstr>图像增强—频域处理</vt:lpstr>
      <vt:lpstr>图像增强—频域处理</vt:lpstr>
      <vt:lpstr>图像增强—频域处理</vt:lpstr>
      <vt:lpstr>图像增强—频域处理</vt:lpstr>
      <vt:lpstr>图像增强—频域处理</vt:lpstr>
      <vt:lpstr>图像增强—频域处理</vt:lpstr>
      <vt:lpstr>图像增强—频域处理</vt:lpstr>
      <vt:lpstr>图像增强—频域处理</vt:lpstr>
      <vt:lpstr>图像增强—频域处理</vt:lpstr>
      <vt:lpstr>图像增强—频域处理</vt:lpstr>
      <vt:lpstr>PowerPoint 演示文稿</vt:lpstr>
      <vt:lpstr>图像增强—频域处理</vt:lpstr>
      <vt:lpstr>图像增强—频域处理</vt:lpstr>
      <vt:lpstr>图像增强—频域处理</vt:lpstr>
      <vt:lpstr>图像增强—频域处理</vt:lpstr>
      <vt:lpstr>图像增强—频域处理</vt:lpstr>
      <vt:lpstr>图像增强—频域处理</vt:lpstr>
      <vt:lpstr>PowerPoint 演示文稿</vt:lpstr>
      <vt:lpstr>图像增强—频域处理</vt:lpstr>
      <vt:lpstr>图像增强—频域处理</vt:lpstr>
      <vt:lpstr>图像增强—频域处理</vt:lpstr>
      <vt:lpstr>图像增强—频域处理</vt:lpstr>
      <vt:lpstr>图像增强—频域处理</vt:lpstr>
      <vt:lpstr>图像增强—频域处理</vt:lpstr>
      <vt:lpstr>PowerPoint 演示文稿</vt:lpstr>
      <vt:lpstr>图像增强—频域处理</vt:lpstr>
      <vt:lpstr>图像增强—频域处理</vt:lpstr>
      <vt:lpstr>PowerPoint 演示文稿</vt:lpstr>
      <vt:lpstr>图像增强—频域处理</vt:lpstr>
      <vt:lpstr>图像增强—频域处理</vt:lpstr>
      <vt:lpstr>图像增强—频域处理</vt:lpstr>
      <vt:lpstr>图像增强—频域处理</vt:lpstr>
      <vt:lpstr>图像增强—频域处理</vt:lpstr>
      <vt:lpstr>图像增强—频域处理</vt:lpstr>
      <vt:lpstr>图像增强—频域处理</vt:lpstr>
      <vt:lpstr>图像增强—频域处理</vt:lpstr>
      <vt:lpstr>图像增强—频域处理</vt:lpstr>
      <vt:lpstr>PowerPoint 演示文稿</vt:lpstr>
      <vt:lpstr>PowerPoint 演示文稿</vt:lpstr>
      <vt:lpstr>图像增强—频域处理</vt:lpstr>
      <vt:lpstr>总结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Thomas zhang</dc:creator>
  <cp:lastModifiedBy>活得精彩1416405085</cp:lastModifiedBy>
  <cp:revision>82</cp:revision>
  <dcterms:created xsi:type="dcterms:W3CDTF">2016-09-10T06:48:00Z</dcterms:created>
  <dcterms:modified xsi:type="dcterms:W3CDTF">2021-11-08T06:43:33Z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2016-09-05T00:00:00Z</vt:filetime>
  </property>
  <property fmtid="{D5CDD505-2E9C-101B-9397-08002B2CF9AE}" pid="3" name="KSOProductBuildVer">
    <vt:lpwstr>2052-11.1.0.11045</vt:lpwstr>
  </property>
  <property fmtid="{D5CDD505-2E9C-101B-9397-08002B2CF9AE}" pid="4" name="ICV">
    <vt:lpwstr>57D58ACFCA744D8C90DA73FDD35C4B0C</vt:lpwstr>
  </property>
</Properties>
</file>